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B2B602-90FC-F711-1D00-D3669EE70B57}" v="1" dt="2024-11-10T15:42:20.1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B16AEC-A9E5-F3C5-0381-5D4731B7A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4EDFDCF-9C65-24E7-B893-2BB5BF5AE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CEDF27-3E0E-93CF-4912-9BF3A4CEB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8B6D-8A0D-3143-AAA9-143C3A5D20D9}" type="datetimeFigureOut">
              <a:rPr lang="it-IT" smtClean="0"/>
              <a:t>13/11/2024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3DA234-6613-BFB7-0AAC-1EC63C0E2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FE6F21-1070-A36D-8EE0-0DEAE175B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3A55-B76C-9141-8DA6-231BF90D4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25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7100A0-C384-BD2D-8F8B-F78239D1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61BD574-FEBA-C0D8-666D-75DB9E2E0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A42EE6C-7AF3-B087-87B1-53645215E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8B6D-8A0D-3143-AAA9-143C3A5D20D9}" type="datetimeFigureOut">
              <a:rPr lang="it-IT" smtClean="0"/>
              <a:t>13/11/2024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3F958D-9DF8-7729-BA6B-B4BBDB2C5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8D1F81-61F5-577F-8EB3-518C602F3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3A55-B76C-9141-8DA6-231BF90D4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07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1DD50EF-DD5A-19AB-AA0B-F787CF37ED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F307C1-9F82-55B1-149D-0C62BEDBF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E5AE34-53D1-67E6-3D18-A8BA287BB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8B6D-8A0D-3143-AAA9-143C3A5D20D9}" type="datetimeFigureOut">
              <a:rPr lang="it-IT" smtClean="0"/>
              <a:t>13/11/2024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66A9D1-42DC-2609-4E59-21648A69F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84C13D-64DC-D2ED-C248-B68DDE15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3A55-B76C-9141-8DA6-231BF90D4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947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A55684-04BA-0CAD-6C2F-8EDB213E2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03FBC4-EBC2-E490-F750-C658C0AB1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9D32C4-8257-27D7-96F2-54BFE851C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8B6D-8A0D-3143-AAA9-143C3A5D20D9}" type="datetimeFigureOut">
              <a:rPr lang="it-IT" smtClean="0"/>
              <a:t>13/11/2024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44CB9C-63B3-AE77-AF7D-90F123E05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E472C2-B2E4-9813-11FA-4FCDDF673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3A55-B76C-9141-8DA6-231BF90D4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490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1F66FE-D743-7CD1-7D24-72363A1BA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98D3E75-38B6-0FD4-881E-DC3FA660E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473F44-B8AD-2E43-C204-4FA49E340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8B6D-8A0D-3143-AAA9-143C3A5D20D9}" type="datetimeFigureOut">
              <a:rPr lang="it-IT" smtClean="0"/>
              <a:t>13/11/2024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02DE5F-F812-355F-F940-11DDC5496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C1B375-4A9B-2DC2-A987-D4CB3902C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3A55-B76C-9141-8DA6-231BF90D4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903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EA38E3-D58A-B884-2DDC-53CCB1D9B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5DF4AC-41C6-AB51-A3EF-AA9FBFF1D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25B212-A511-484F-CA30-0CFB070ED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84BC508-08F4-2668-44A9-95A2E0793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8B6D-8A0D-3143-AAA9-143C3A5D20D9}" type="datetimeFigureOut">
              <a:rPr lang="it-IT" smtClean="0"/>
              <a:t>13/11/2024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4413DFB-7816-7547-2B5B-3EF5CEA2B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65F25FB-0ECC-4ACD-EB51-EE128AF8C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3A55-B76C-9141-8DA6-231BF90D4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481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0EB1A3-AB83-1114-F9BD-5FCAE234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93D676A-FE1A-28CA-62D4-B1D61542B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76D8200-3939-95AE-DDDE-D1AF5DE92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E82434B-D24E-DEEC-709F-CE8DE1B1A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437F938-419D-1B2C-94DF-2111954459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1B75237-C8CA-37B2-85E3-0F0E050F1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8B6D-8A0D-3143-AAA9-143C3A5D20D9}" type="datetimeFigureOut">
              <a:rPr lang="it-IT" smtClean="0"/>
              <a:t>13/11/2024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29ADBE5-A231-0008-8E10-F923100BB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6D2E7E-1684-9BBB-C428-9281E006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3A55-B76C-9141-8DA6-231BF90D4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94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8C68D4-9E0A-B0AF-7BAF-017135C9E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62318DB-6777-DA0B-CE1C-62026D5C9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8B6D-8A0D-3143-AAA9-143C3A5D20D9}" type="datetimeFigureOut">
              <a:rPr lang="it-IT" smtClean="0"/>
              <a:t>13/11/2024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B1AB6EF-EEAF-F0C5-A01A-FCF16D839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B81C577-5F8F-F1A5-EB43-51FF82C30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3A55-B76C-9141-8DA6-231BF90D4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185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A54838A-CB5B-86F0-0BF0-0AA2FE3A0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8B6D-8A0D-3143-AAA9-143C3A5D20D9}" type="datetimeFigureOut">
              <a:rPr lang="it-IT" smtClean="0"/>
              <a:t>13/11/2024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1F212A6-0E97-1644-7AB4-F83EA0155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91B871A-3EDD-E59C-DFFC-851B788A4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3A55-B76C-9141-8DA6-231BF90D4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113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FDD540-1D3B-3DB6-5F24-D86AF441B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A48AC4-BE10-6322-E91F-1EC6DEA65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BE1E17D-1575-E018-C7BD-4B378070E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CD34E7A-C0AD-4AA7-FE92-4A76A781C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8B6D-8A0D-3143-AAA9-143C3A5D20D9}" type="datetimeFigureOut">
              <a:rPr lang="it-IT" smtClean="0"/>
              <a:t>13/11/2024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6CE310-E3E9-2C1D-06A5-3C6573813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688DA32-9176-0511-EC61-070BC1A8C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3A55-B76C-9141-8DA6-231BF90D4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189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408A61-0C07-AD41-66C2-DA68D4BFA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3AABE17-0C2C-8A46-36D1-D8A9018BE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3D2CA1-6CC0-78E6-FA43-70453270B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61B8B81-39D8-F502-29C2-262FE5E8C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8B6D-8A0D-3143-AAA9-143C3A5D20D9}" type="datetimeFigureOut">
              <a:rPr lang="it-IT" smtClean="0"/>
              <a:t>13/11/2024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3F05077-5438-C443-25A3-1FF897979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9D972F7-8B08-3997-DCC0-3959B13A0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3A55-B76C-9141-8DA6-231BF90D4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82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7BA39A1-6EA6-FD21-5201-3EC78A7D5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152D7A4-6D9D-ACF4-2F42-30E0B92FA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6C9512-D266-920F-DC6A-FAD89994E6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9D8B6D-8A0D-3143-AAA9-143C3A5D20D9}" type="datetimeFigureOut">
              <a:rPr lang="it-IT" smtClean="0"/>
              <a:t>13/11/2024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E365B3-BD36-EB6E-583B-11A21B723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9DBCD2-E9A2-EA17-034C-119D43A22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003A55-B76C-9141-8DA6-231BF90D4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35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2C341AD-3789-FAD0-E0CB-7F308F13D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874" y="457200"/>
            <a:ext cx="429425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59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3825E52-0B25-CC12-DB74-A667692C6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022" y="457200"/>
            <a:ext cx="4219956" cy="5943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383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410966D-C0B6-2A16-62B5-DEB75988D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451" y="457200"/>
            <a:ext cx="420509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1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200C417-278A-27FA-C643-F90AD8368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87" y="457200"/>
            <a:ext cx="408622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5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4F150A7-82B0-811C-CD6F-C24B7AC30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028" y="457200"/>
            <a:ext cx="411594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4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56DCDE9-9BCD-DB32-D1AF-C947B9609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041" y="457200"/>
            <a:ext cx="390791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1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20314E9-B29D-C65B-2355-3FC1A24BE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605" y="457200"/>
            <a:ext cx="402678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7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EECA579-571B-6BA5-7689-4C3490477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009" y="457200"/>
            <a:ext cx="442798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2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GIULIA MONASTERO</dc:creator>
  <cp:revision>2</cp:revision>
  <dcterms:created xsi:type="dcterms:W3CDTF">2024-11-10T15:28:57Z</dcterms:created>
  <dcterms:modified xsi:type="dcterms:W3CDTF">2024-11-13T09:23:25Z</dcterms:modified>
</cp:coreProperties>
</file>