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3" r:id="rId9"/>
    <p:sldId id="264" r:id="rId10"/>
    <p:sldId id="262" r:id="rId11"/>
    <p:sldId id="265" r:id="rId12"/>
    <p:sldId id="266" r:id="rId13"/>
    <p:sldId id="267" r:id="rId14"/>
    <p:sldId id="268" r:id="rId15"/>
  </p:sldIdLst>
  <p:sldSz cx="9144000" cy="6858000" type="screen4x3"/>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27" name="PlaceHolder 2"/>
          <p:cNvSpPr>
            <a:spLocks noGrp="1"/>
          </p:cNvSpPr>
          <p:nvPr>
            <p:ph type="body"/>
          </p:nvPr>
        </p:nvSpPr>
        <p:spPr>
          <a:xfrm>
            <a:off x="457200" y="1600200"/>
            <a:ext cx="8229240" cy="2158200"/>
          </a:xfrm>
          <a:prstGeom prst="rect">
            <a:avLst/>
          </a:prstGeom>
        </p:spPr>
        <p:txBody>
          <a:bodyPr wrap="none" lIns="0" tIns="0" rIns="0" bIns="0"/>
          <a:lstStyle/>
          <a:p>
            <a:endParaRPr/>
          </a:p>
        </p:txBody>
      </p:sp>
      <p:sp>
        <p:nvSpPr>
          <p:cNvPr id="28" name="PlaceHolder 3"/>
          <p:cNvSpPr>
            <a:spLocks noGrp="1"/>
          </p:cNvSpPr>
          <p:nvPr>
            <p:ph type="body"/>
          </p:nvPr>
        </p:nvSpPr>
        <p:spPr>
          <a:xfrm>
            <a:off x="457200" y="3963600"/>
            <a:ext cx="8229240" cy="215820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30" name="PlaceHolder 2"/>
          <p:cNvSpPr>
            <a:spLocks noGrp="1"/>
          </p:cNvSpPr>
          <p:nvPr>
            <p:ph type="body"/>
          </p:nvPr>
        </p:nvSpPr>
        <p:spPr>
          <a:xfrm>
            <a:off x="457200" y="1600200"/>
            <a:ext cx="4015440" cy="2158200"/>
          </a:xfrm>
          <a:prstGeom prst="rect">
            <a:avLst/>
          </a:prstGeom>
        </p:spPr>
        <p:txBody>
          <a:bodyPr wrap="none" lIns="0" tIns="0" rIns="0" bIns="0"/>
          <a:lstStyle/>
          <a:p>
            <a:endParaRPr/>
          </a:p>
        </p:txBody>
      </p:sp>
      <p:sp>
        <p:nvSpPr>
          <p:cNvPr id="31" name="PlaceHolder 3"/>
          <p:cNvSpPr>
            <a:spLocks noGrp="1"/>
          </p:cNvSpPr>
          <p:nvPr>
            <p:ph type="body"/>
          </p:nvPr>
        </p:nvSpPr>
        <p:spPr>
          <a:xfrm>
            <a:off x="4673520" y="1600200"/>
            <a:ext cx="4015440" cy="2158200"/>
          </a:xfrm>
          <a:prstGeom prst="rect">
            <a:avLst/>
          </a:prstGeom>
        </p:spPr>
        <p:txBody>
          <a:bodyPr wrap="none" lIns="0" tIns="0" rIns="0" bIns="0"/>
          <a:lstStyle/>
          <a:p>
            <a:endParaRPr/>
          </a:p>
        </p:txBody>
      </p:sp>
      <p:sp>
        <p:nvSpPr>
          <p:cNvPr id="32" name="PlaceHolder 4"/>
          <p:cNvSpPr>
            <a:spLocks noGrp="1"/>
          </p:cNvSpPr>
          <p:nvPr>
            <p:ph type="body"/>
          </p:nvPr>
        </p:nvSpPr>
        <p:spPr>
          <a:xfrm>
            <a:off x="4673520" y="3963600"/>
            <a:ext cx="4015440" cy="2158200"/>
          </a:xfrm>
          <a:prstGeom prst="rect">
            <a:avLst/>
          </a:prstGeom>
        </p:spPr>
        <p:txBody>
          <a:bodyPr wrap="none" lIns="0" tIns="0" rIns="0" bIns="0"/>
          <a:lstStyle/>
          <a:p>
            <a:endParaRPr/>
          </a:p>
        </p:txBody>
      </p:sp>
      <p:sp>
        <p:nvSpPr>
          <p:cNvPr id="33" name="PlaceHolder 5"/>
          <p:cNvSpPr>
            <a:spLocks noGrp="1"/>
          </p:cNvSpPr>
          <p:nvPr>
            <p:ph type="body"/>
          </p:nvPr>
        </p:nvSpPr>
        <p:spPr>
          <a:xfrm>
            <a:off x="457200" y="3963600"/>
            <a:ext cx="4015440" cy="215820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35" name="PlaceHolder 2"/>
          <p:cNvSpPr>
            <a:spLocks noGrp="1"/>
          </p:cNvSpPr>
          <p:nvPr>
            <p:ph type="body"/>
          </p:nvPr>
        </p:nvSpPr>
        <p:spPr>
          <a:xfrm>
            <a:off x="457200" y="1600200"/>
            <a:ext cx="4015440" cy="2158200"/>
          </a:xfrm>
          <a:prstGeom prst="rect">
            <a:avLst/>
          </a:prstGeom>
        </p:spPr>
        <p:txBody>
          <a:bodyPr wrap="none" lIns="0" tIns="0" rIns="0" bIns="0"/>
          <a:lstStyle/>
          <a:p>
            <a:endParaRPr/>
          </a:p>
        </p:txBody>
      </p:sp>
      <p:sp>
        <p:nvSpPr>
          <p:cNvPr id="36" name="PlaceHolder 3"/>
          <p:cNvSpPr>
            <a:spLocks noGrp="1"/>
          </p:cNvSpPr>
          <p:nvPr>
            <p:ph type="body"/>
          </p:nvPr>
        </p:nvSpPr>
        <p:spPr>
          <a:xfrm>
            <a:off x="4673520" y="1600200"/>
            <a:ext cx="4015440" cy="2158200"/>
          </a:xfrm>
          <a:prstGeom prst="rect">
            <a:avLst/>
          </a:prstGeom>
        </p:spPr>
        <p:txBody>
          <a:bodyPr wrap="none" lIns="0" tIns="0" rIns="0" bIns="0"/>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43" name="PlaceHolder 2"/>
          <p:cNvSpPr>
            <a:spLocks noGrp="1"/>
          </p:cNvSpPr>
          <p:nvPr>
            <p:ph type="subTitle"/>
          </p:nvPr>
        </p:nvSpPr>
        <p:spPr>
          <a:xfrm>
            <a:off x="457200" y="1600200"/>
            <a:ext cx="8229240" cy="452592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45" name="PlaceHolder 2"/>
          <p:cNvSpPr>
            <a:spLocks noGrp="1"/>
          </p:cNvSpPr>
          <p:nvPr>
            <p:ph type="body"/>
          </p:nvPr>
        </p:nvSpPr>
        <p:spPr>
          <a:xfrm>
            <a:off x="457200" y="1600200"/>
            <a:ext cx="8229240" cy="452556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47" name="PlaceHolder 2"/>
          <p:cNvSpPr>
            <a:spLocks noGrp="1"/>
          </p:cNvSpPr>
          <p:nvPr>
            <p:ph type="body"/>
          </p:nvPr>
        </p:nvSpPr>
        <p:spPr>
          <a:xfrm>
            <a:off x="457200" y="1600200"/>
            <a:ext cx="4015440" cy="4525560"/>
          </a:xfrm>
          <a:prstGeom prst="rect">
            <a:avLst/>
          </a:prstGeom>
        </p:spPr>
        <p:txBody>
          <a:bodyPr wrap="none" lIns="0" tIns="0" rIns="0" bIns="0"/>
          <a:lstStyle/>
          <a:p>
            <a:endParaRPr/>
          </a:p>
        </p:txBody>
      </p:sp>
      <p:sp>
        <p:nvSpPr>
          <p:cNvPr id="48" name="PlaceHolder 3"/>
          <p:cNvSpPr>
            <a:spLocks noGrp="1"/>
          </p:cNvSpPr>
          <p:nvPr>
            <p:ph type="body"/>
          </p:nvPr>
        </p:nvSpPr>
        <p:spPr>
          <a:xfrm>
            <a:off x="4673520" y="1600200"/>
            <a:ext cx="4015440" cy="452556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74680"/>
            <a:ext cx="8229240" cy="585108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52" name="PlaceHolder 2"/>
          <p:cNvSpPr>
            <a:spLocks noGrp="1"/>
          </p:cNvSpPr>
          <p:nvPr>
            <p:ph type="body"/>
          </p:nvPr>
        </p:nvSpPr>
        <p:spPr>
          <a:xfrm>
            <a:off x="457200" y="1600200"/>
            <a:ext cx="4015440" cy="2158200"/>
          </a:xfrm>
          <a:prstGeom prst="rect">
            <a:avLst/>
          </a:prstGeom>
        </p:spPr>
        <p:txBody>
          <a:bodyPr wrap="none" lIns="0" tIns="0" rIns="0" bIns="0"/>
          <a:lstStyle/>
          <a:p>
            <a:endParaRPr/>
          </a:p>
        </p:txBody>
      </p:sp>
      <p:sp>
        <p:nvSpPr>
          <p:cNvPr id="53" name="PlaceHolder 3"/>
          <p:cNvSpPr>
            <a:spLocks noGrp="1"/>
          </p:cNvSpPr>
          <p:nvPr>
            <p:ph type="body"/>
          </p:nvPr>
        </p:nvSpPr>
        <p:spPr>
          <a:xfrm>
            <a:off x="457200" y="3963600"/>
            <a:ext cx="4015440" cy="2158200"/>
          </a:xfrm>
          <a:prstGeom prst="rect">
            <a:avLst/>
          </a:prstGeom>
        </p:spPr>
        <p:txBody>
          <a:bodyPr wrap="none" lIns="0" tIns="0" rIns="0" bIns="0"/>
          <a:lstStyle/>
          <a:p>
            <a:endParaRPr/>
          </a:p>
        </p:txBody>
      </p:sp>
      <p:sp>
        <p:nvSpPr>
          <p:cNvPr id="54" name="PlaceHolder 4"/>
          <p:cNvSpPr>
            <a:spLocks noGrp="1"/>
          </p:cNvSpPr>
          <p:nvPr>
            <p:ph type="body"/>
          </p:nvPr>
        </p:nvSpPr>
        <p:spPr>
          <a:xfrm>
            <a:off x="4673520" y="1600200"/>
            <a:ext cx="4015440" cy="452556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6" name="PlaceHolder 2"/>
          <p:cNvSpPr>
            <a:spLocks noGrp="1"/>
          </p:cNvSpPr>
          <p:nvPr>
            <p:ph type="subTitle"/>
          </p:nvPr>
        </p:nvSpPr>
        <p:spPr>
          <a:xfrm>
            <a:off x="457200" y="1600200"/>
            <a:ext cx="8229240" cy="452592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56" name="PlaceHolder 2"/>
          <p:cNvSpPr>
            <a:spLocks noGrp="1"/>
          </p:cNvSpPr>
          <p:nvPr>
            <p:ph type="body"/>
          </p:nvPr>
        </p:nvSpPr>
        <p:spPr>
          <a:xfrm>
            <a:off x="457200" y="1600200"/>
            <a:ext cx="4015440" cy="4525560"/>
          </a:xfrm>
          <a:prstGeom prst="rect">
            <a:avLst/>
          </a:prstGeom>
        </p:spPr>
        <p:txBody>
          <a:bodyPr wrap="none" lIns="0" tIns="0" rIns="0" bIns="0"/>
          <a:lstStyle/>
          <a:p>
            <a:endParaRPr/>
          </a:p>
        </p:txBody>
      </p:sp>
      <p:sp>
        <p:nvSpPr>
          <p:cNvPr id="57" name="PlaceHolder 3"/>
          <p:cNvSpPr>
            <a:spLocks noGrp="1"/>
          </p:cNvSpPr>
          <p:nvPr>
            <p:ph type="body"/>
          </p:nvPr>
        </p:nvSpPr>
        <p:spPr>
          <a:xfrm>
            <a:off x="4673520" y="1600200"/>
            <a:ext cx="4015440" cy="2158200"/>
          </a:xfrm>
          <a:prstGeom prst="rect">
            <a:avLst/>
          </a:prstGeom>
        </p:spPr>
        <p:txBody>
          <a:bodyPr wrap="none" lIns="0" tIns="0" rIns="0" bIns="0"/>
          <a:lstStyle/>
          <a:p>
            <a:endParaRPr/>
          </a:p>
        </p:txBody>
      </p:sp>
      <p:sp>
        <p:nvSpPr>
          <p:cNvPr id="58" name="PlaceHolder 4"/>
          <p:cNvSpPr>
            <a:spLocks noGrp="1"/>
          </p:cNvSpPr>
          <p:nvPr>
            <p:ph type="body"/>
          </p:nvPr>
        </p:nvSpPr>
        <p:spPr>
          <a:xfrm>
            <a:off x="4673520" y="3963600"/>
            <a:ext cx="4015440" cy="215820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60" name="PlaceHolder 2"/>
          <p:cNvSpPr>
            <a:spLocks noGrp="1"/>
          </p:cNvSpPr>
          <p:nvPr>
            <p:ph type="body"/>
          </p:nvPr>
        </p:nvSpPr>
        <p:spPr>
          <a:xfrm>
            <a:off x="457200" y="1600200"/>
            <a:ext cx="4015440" cy="2158200"/>
          </a:xfrm>
          <a:prstGeom prst="rect">
            <a:avLst/>
          </a:prstGeom>
        </p:spPr>
        <p:txBody>
          <a:bodyPr wrap="none" lIns="0" tIns="0" rIns="0" bIns="0"/>
          <a:lstStyle/>
          <a:p>
            <a:endParaRPr/>
          </a:p>
        </p:txBody>
      </p:sp>
      <p:sp>
        <p:nvSpPr>
          <p:cNvPr id="61" name="PlaceHolder 3"/>
          <p:cNvSpPr>
            <a:spLocks noGrp="1"/>
          </p:cNvSpPr>
          <p:nvPr>
            <p:ph type="body"/>
          </p:nvPr>
        </p:nvSpPr>
        <p:spPr>
          <a:xfrm>
            <a:off x="4673520" y="1600200"/>
            <a:ext cx="4015440" cy="2158200"/>
          </a:xfrm>
          <a:prstGeom prst="rect">
            <a:avLst/>
          </a:prstGeom>
        </p:spPr>
        <p:txBody>
          <a:bodyPr wrap="none" lIns="0" tIns="0" rIns="0" bIns="0"/>
          <a:lstStyle/>
          <a:p>
            <a:endParaRPr/>
          </a:p>
        </p:txBody>
      </p:sp>
      <p:sp>
        <p:nvSpPr>
          <p:cNvPr id="62" name="PlaceHolder 4"/>
          <p:cNvSpPr>
            <a:spLocks noGrp="1"/>
          </p:cNvSpPr>
          <p:nvPr>
            <p:ph type="body"/>
          </p:nvPr>
        </p:nvSpPr>
        <p:spPr>
          <a:xfrm>
            <a:off x="457200" y="3963600"/>
            <a:ext cx="8228520" cy="215820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64" name="PlaceHolder 2"/>
          <p:cNvSpPr>
            <a:spLocks noGrp="1"/>
          </p:cNvSpPr>
          <p:nvPr>
            <p:ph type="body"/>
          </p:nvPr>
        </p:nvSpPr>
        <p:spPr>
          <a:xfrm>
            <a:off x="457200" y="1600200"/>
            <a:ext cx="8229240" cy="2158200"/>
          </a:xfrm>
          <a:prstGeom prst="rect">
            <a:avLst/>
          </a:prstGeom>
        </p:spPr>
        <p:txBody>
          <a:bodyPr wrap="none" lIns="0" tIns="0" rIns="0" bIns="0"/>
          <a:lstStyle/>
          <a:p>
            <a:endParaRPr/>
          </a:p>
        </p:txBody>
      </p:sp>
      <p:sp>
        <p:nvSpPr>
          <p:cNvPr id="65" name="PlaceHolder 3"/>
          <p:cNvSpPr>
            <a:spLocks noGrp="1"/>
          </p:cNvSpPr>
          <p:nvPr>
            <p:ph type="body"/>
          </p:nvPr>
        </p:nvSpPr>
        <p:spPr>
          <a:xfrm>
            <a:off x="457200" y="3963600"/>
            <a:ext cx="8229240" cy="215820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67" name="PlaceHolder 2"/>
          <p:cNvSpPr>
            <a:spLocks noGrp="1"/>
          </p:cNvSpPr>
          <p:nvPr>
            <p:ph type="body"/>
          </p:nvPr>
        </p:nvSpPr>
        <p:spPr>
          <a:xfrm>
            <a:off x="457200" y="1600200"/>
            <a:ext cx="4015440" cy="2158200"/>
          </a:xfrm>
          <a:prstGeom prst="rect">
            <a:avLst/>
          </a:prstGeom>
        </p:spPr>
        <p:txBody>
          <a:bodyPr wrap="none" lIns="0" tIns="0" rIns="0" bIns="0"/>
          <a:lstStyle/>
          <a:p>
            <a:endParaRPr/>
          </a:p>
        </p:txBody>
      </p:sp>
      <p:sp>
        <p:nvSpPr>
          <p:cNvPr id="68" name="PlaceHolder 3"/>
          <p:cNvSpPr>
            <a:spLocks noGrp="1"/>
          </p:cNvSpPr>
          <p:nvPr>
            <p:ph type="body"/>
          </p:nvPr>
        </p:nvSpPr>
        <p:spPr>
          <a:xfrm>
            <a:off x="4673520" y="1600200"/>
            <a:ext cx="4015440" cy="2158200"/>
          </a:xfrm>
          <a:prstGeom prst="rect">
            <a:avLst/>
          </a:prstGeom>
        </p:spPr>
        <p:txBody>
          <a:bodyPr wrap="none" lIns="0" tIns="0" rIns="0" bIns="0"/>
          <a:lstStyle/>
          <a:p>
            <a:endParaRPr/>
          </a:p>
        </p:txBody>
      </p:sp>
      <p:sp>
        <p:nvSpPr>
          <p:cNvPr id="69" name="PlaceHolder 4"/>
          <p:cNvSpPr>
            <a:spLocks noGrp="1"/>
          </p:cNvSpPr>
          <p:nvPr>
            <p:ph type="body"/>
          </p:nvPr>
        </p:nvSpPr>
        <p:spPr>
          <a:xfrm>
            <a:off x="4673520" y="3963600"/>
            <a:ext cx="4015440" cy="2158200"/>
          </a:xfrm>
          <a:prstGeom prst="rect">
            <a:avLst/>
          </a:prstGeom>
        </p:spPr>
        <p:txBody>
          <a:bodyPr wrap="none" lIns="0" tIns="0" rIns="0" bIns="0"/>
          <a:lstStyle/>
          <a:p>
            <a:endParaRPr/>
          </a:p>
        </p:txBody>
      </p:sp>
      <p:sp>
        <p:nvSpPr>
          <p:cNvPr id="70" name="PlaceHolder 5"/>
          <p:cNvSpPr>
            <a:spLocks noGrp="1"/>
          </p:cNvSpPr>
          <p:nvPr>
            <p:ph type="body"/>
          </p:nvPr>
        </p:nvSpPr>
        <p:spPr>
          <a:xfrm>
            <a:off x="457200" y="3963600"/>
            <a:ext cx="4015440" cy="215820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72" name="PlaceHolder 2"/>
          <p:cNvSpPr>
            <a:spLocks noGrp="1"/>
          </p:cNvSpPr>
          <p:nvPr>
            <p:ph type="body"/>
          </p:nvPr>
        </p:nvSpPr>
        <p:spPr>
          <a:xfrm>
            <a:off x="457200" y="1600200"/>
            <a:ext cx="4015440" cy="2158200"/>
          </a:xfrm>
          <a:prstGeom prst="rect">
            <a:avLst/>
          </a:prstGeom>
        </p:spPr>
        <p:txBody>
          <a:bodyPr wrap="none" lIns="0" tIns="0" rIns="0" bIns="0"/>
          <a:lstStyle/>
          <a:p>
            <a:endParaRPr/>
          </a:p>
        </p:txBody>
      </p:sp>
      <p:sp>
        <p:nvSpPr>
          <p:cNvPr id="73" name="PlaceHolder 3"/>
          <p:cNvSpPr>
            <a:spLocks noGrp="1"/>
          </p:cNvSpPr>
          <p:nvPr>
            <p:ph type="body"/>
          </p:nvPr>
        </p:nvSpPr>
        <p:spPr>
          <a:xfrm>
            <a:off x="4673520" y="1600200"/>
            <a:ext cx="4015440" cy="2158200"/>
          </a:xfrm>
          <a:prstGeom prst="rect">
            <a:avLst/>
          </a:prstGeom>
        </p:spPr>
        <p:txBody>
          <a:bodyPr wrap="none" lIns="0" tIns="0" rIns="0" bIns="0"/>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8" name="PlaceHolder 2"/>
          <p:cNvSpPr>
            <a:spLocks noGrp="1"/>
          </p:cNvSpPr>
          <p:nvPr>
            <p:ph type="body"/>
          </p:nvPr>
        </p:nvSpPr>
        <p:spPr>
          <a:xfrm>
            <a:off x="457200" y="1600200"/>
            <a:ext cx="8229240" cy="452556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10" name="PlaceHolder 2"/>
          <p:cNvSpPr>
            <a:spLocks noGrp="1"/>
          </p:cNvSpPr>
          <p:nvPr>
            <p:ph type="body"/>
          </p:nvPr>
        </p:nvSpPr>
        <p:spPr>
          <a:xfrm>
            <a:off x="457200" y="1600200"/>
            <a:ext cx="4015440" cy="4525560"/>
          </a:xfrm>
          <a:prstGeom prst="rect">
            <a:avLst/>
          </a:prstGeom>
        </p:spPr>
        <p:txBody>
          <a:bodyPr wrap="none" lIns="0" tIns="0" rIns="0" bIns="0"/>
          <a:lstStyle/>
          <a:p>
            <a:endParaRPr/>
          </a:p>
        </p:txBody>
      </p:sp>
      <p:sp>
        <p:nvSpPr>
          <p:cNvPr id="11" name="PlaceHolder 3"/>
          <p:cNvSpPr>
            <a:spLocks noGrp="1"/>
          </p:cNvSpPr>
          <p:nvPr>
            <p:ph type="body"/>
          </p:nvPr>
        </p:nvSpPr>
        <p:spPr>
          <a:xfrm>
            <a:off x="4673520" y="1600200"/>
            <a:ext cx="4015440" cy="452556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85108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15" name="PlaceHolder 2"/>
          <p:cNvSpPr>
            <a:spLocks noGrp="1"/>
          </p:cNvSpPr>
          <p:nvPr>
            <p:ph type="body"/>
          </p:nvPr>
        </p:nvSpPr>
        <p:spPr>
          <a:xfrm>
            <a:off x="457200" y="1600200"/>
            <a:ext cx="4015440" cy="2158200"/>
          </a:xfrm>
          <a:prstGeom prst="rect">
            <a:avLst/>
          </a:prstGeom>
        </p:spPr>
        <p:txBody>
          <a:bodyPr wrap="none" lIns="0" tIns="0" rIns="0" bIns="0"/>
          <a:lstStyle/>
          <a:p>
            <a:endParaRPr/>
          </a:p>
        </p:txBody>
      </p:sp>
      <p:sp>
        <p:nvSpPr>
          <p:cNvPr id="16" name="PlaceHolder 3"/>
          <p:cNvSpPr>
            <a:spLocks noGrp="1"/>
          </p:cNvSpPr>
          <p:nvPr>
            <p:ph type="body"/>
          </p:nvPr>
        </p:nvSpPr>
        <p:spPr>
          <a:xfrm>
            <a:off x="457200" y="3963600"/>
            <a:ext cx="4015440" cy="2158200"/>
          </a:xfrm>
          <a:prstGeom prst="rect">
            <a:avLst/>
          </a:prstGeom>
        </p:spPr>
        <p:txBody>
          <a:bodyPr wrap="none" lIns="0" tIns="0" rIns="0" bIns="0"/>
          <a:lstStyle/>
          <a:p>
            <a:endParaRPr/>
          </a:p>
        </p:txBody>
      </p:sp>
      <p:sp>
        <p:nvSpPr>
          <p:cNvPr id="17" name="PlaceHolder 4"/>
          <p:cNvSpPr>
            <a:spLocks noGrp="1"/>
          </p:cNvSpPr>
          <p:nvPr>
            <p:ph type="body"/>
          </p:nvPr>
        </p:nvSpPr>
        <p:spPr>
          <a:xfrm>
            <a:off x="4673520" y="1600200"/>
            <a:ext cx="4015440" cy="452556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19" name="PlaceHolder 2"/>
          <p:cNvSpPr>
            <a:spLocks noGrp="1"/>
          </p:cNvSpPr>
          <p:nvPr>
            <p:ph type="body"/>
          </p:nvPr>
        </p:nvSpPr>
        <p:spPr>
          <a:xfrm>
            <a:off x="457200" y="1600200"/>
            <a:ext cx="4015440" cy="4525560"/>
          </a:xfrm>
          <a:prstGeom prst="rect">
            <a:avLst/>
          </a:prstGeom>
        </p:spPr>
        <p:txBody>
          <a:bodyPr wrap="none" lIns="0" tIns="0" rIns="0" bIns="0"/>
          <a:lstStyle/>
          <a:p>
            <a:endParaRPr/>
          </a:p>
        </p:txBody>
      </p:sp>
      <p:sp>
        <p:nvSpPr>
          <p:cNvPr id="20" name="PlaceHolder 3"/>
          <p:cNvSpPr>
            <a:spLocks noGrp="1"/>
          </p:cNvSpPr>
          <p:nvPr>
            <p:ph type="body"/>
          </p:nvPr>
        </p:nvSpPr>
        <p:spPr>
          <a:xfrm>
            <a:off x="4673520" y="1600200"/>
            <a:ext cx="4015440" cy="2158200"/>
          </a:xfrm>
          <a:prstGeom prst="rect">
            <a:avLst/>
          </a:prstGeom>
        </p:spPr>
        <p:txBody>
          <a:bodyPr wrap="none" lIns="0" tIns="0" rIns="0" bIns="0"/>
          <a:lstStyle/>
          <a:p>
            <a:endParaRPr/>
          </a:p>
        </p:txBody>
      </p:sp>
      <p:sp>
        <p:nvSpPr>
          <p:cNvPr id="21" name="PlaceHolder 4"/>
          <p:cNvSpPr>
            <a:spLocks noGrp="1"/>
          </p:cNvSpPr>
          <p:nvPr>
            <p:ph type="body"/>
          </p:nvPr>
        </p:nvSpPr>
        <p:spPr>
          <a:xfrm>
            <a:off x="4673520" y="3963600"/>
            <a:ext cx="4015440" cy="215820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3000"/>
          </a:xfrm>
          <a:prstGeom prst="rect">
            <a:avLst/>
          </a:prstGeom>
        </p:spPr>
        <p:txBody>
          <a:bodyPr wrap="none" lIns="0" tIns="0" rIns="0" bIns="0" anchor="ctr"/>
          <a:lstStyle/>
          <a:p>
            <a:endParaRPr/>
          </a:p>
        </p:txBody>
      </p:sp>
      <p:sp>
        <p:nvSpPr>
          <p:cNvPr id="23" name="PlaceHolder 2"/>
          <p:cNvSpPr>
            <a:spLocks noGrp="1"/>
          </p:cNvSpPr>
          <p:nvPr>
            <p:ph type="body"/>
          </p:nvPr>
        </p:nvSpPr>
        <p:spPr>
          <a:xfrm>
            <a:off x="457200" y="1600200"/>
            <a:ext cx="4015440" cy="2158200"/>
          </a:xfrm>
          <a:prstGeom prst="rect">
            <a:avLst/>
          </a:prstGeom>
        </p:spPr>
        <p:txBody>
          <a:bodyPr wrap="none" lIns="0" tIns="0" rIns="0" bIns="0"/>
          <a:lstStyle/>
          <a:p>
            <a:endParaRPr/>
          </a:p>
        </p:txBody>
      </p:sp>
      <p:sp>
        <p:nvSpPr>
          <p:cNvPr id="24" name="PlaceHolder 3"/>
          <p:cNvSpPr>
            <a:spLocks noGrp="1"/>
          </p:cNvSpPr>
          <p:nvPr>
            <p:ph type="body"/>
          </p:nvPr>
        </p:nvSpPr>
        <p:spPr>
          <a:xfrm>
            <a:off x="4673520" y="1600200"/>
            <a:ext cx="4015440" cy="2158200"/>
          </a:xfrm>
          <a:prstGeom prst="rect">
            <a:avLst/>
          </a:prstGeom>
        </p:spPr>
        <p:txBody>
          <a:bodyPr wrap="none" lIns="0" tIns="0" rIns="0" bIns="0"/>
          <a:lstStyle/>
          <a:p>
            <a:endParaRPr/>
          </a:p>
        </p:txBody>
      </p:sp>
      <p:sp>
        <p:nvSpPr>
          <p:cNvPr id="25" name="PlaceHolder 4"/>
          <p:cNvSpPr>
            <a:spLocks noGrp="1"/>
          </p:cNvSpPr>
          <p:nvPr>
            <p:ph type="body"/>
          </p:nvPr>
        </p:nvSpPr>
        <p:spPr>
          <a:xfrm>
            <a:off x="457200" y="3963600"/>
            <a:ext cx="8228520" cy="215820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anchor="ctr"/>
          <a:lstStyle/>
          <a:p>
            <a:pPr algn="ctr">
              <a:lnSpc>
                <a:spcPct val="100000"/>
              </a:lnSpc>
            </a:pPr>
            <a:r>
              <a:rPr lang="it-IT" sz="4400">
                <a:solidFill>
                  <a:srgbClr val="000000"/>
                </a:solidFill>
                <a:latin typeface="Calibri"/>
              </a:rPr>
              <a:t>Fate clic per modificare il formato del testo del titoloClick to edit Master title style</a:t>
            </a:r>
            <a:endParaRPr/>
          </a:p>
        </p:txBody>
      </p:sp>
      <p:sp>
        <p:nvSpPr>
          <p:cNvPr id="6" name="PlaceHolder 2"/>
          <p:cNvSpPr>
            <a:spLocks noGrp="1"/>
          </p:cNvSpPr>
          <p:nvPr>
            <p:ph type="dt"/>
          </p:nvPr>
        </p:nvSpPr>
        <p:spPr>
          <a:xfrm>
            <a:off x="0" y="0"/>
            <a:ext cx="0" cy="0"/>
          </a:xfrm>
          <a:prstGeom prst="rect">
            <a:avLst/>
          </a:prstGeom>
        </p:spPr>
        <p:txBody>
          <a:bodyPr lIns="90000" tIns="45000" rIns="90000" bIns="45000"/>
          <a:lstStyle/>
          <a:p>
            <a:pPr>
              <a:lnSpc>
                <a:spcPct val="100000"/>
              </a:lnSpc>
            </a:pPr>
            <a:r>
              <a:rPr lang="it-IT">
                <a:solidFill>
                  <a:srgbClr val="000000"/>
                </a:solidFill>
                <a:latin typeface="Calibri"/>
              </a:rPr>
              <a:t>24/07/13</a:t>
            </a:r>
            <a:endParaRPr/>
          </a:p>
        </p:txBody>
      </p:sp>
      <p:sp>
        <p:nvSpPr>
          <p:cNvPr id="2" name="PlaceHolder 3"/>
          <p:cNvSpPr>
            <a:spLocks noGrp="1"/>
          </p:cNvSpPr>
          <p:nvPr>
            <p:ph type="ftr"/>
          </p:nvPr>
        </p:nvSpPr>
        <p:spPr>
          <a:xfrm>
            <a:off x="0" y="0"/>
            <a:ext cx="0" cy="0"/>
          </a:xfrm>
          <a:prstGeom prst="rect">
            <a:avLst/>
          </a:prstGeom>
        </p:spPr>
        <p:txBody>
          <a:bodyPr lIns="90000" tIns="45000" rIns="90000" bIns="45000"/>
          <a:lstStyle/>
          <a:p>
            <a:endParaRPr/>
          </a:p>
        </p:txBody>
      </p:sp>
      <p:sp>
        <p:nvSpPr>
          <p:cNvPr id="3" name="PlaceHolder 4"/>
          <p:cNvSpPr>
            <a:spLocks noGrp="1"/>
          </p:cNvSpPr>
          <p:nvPr>
            <p:ph type="sldNum"/>
          </p:nvPr>
        </p:nvSpPr>
        <p:spPr>
          <a:xfrm>
            <a:off x="0" y="0"/>
            <a:ext cx="0" cy="0"/>
          </a:xfrm>
          <a:prstGeom prst="rect">
            <a:avLst/>
          </a:prstGeom>
        </p:spPr>
        <p:txBody>
          <a:bodyPr lIns="90000" tIns="45000" rIns="90000" bIns="45000"/>
          <a:lstStyle/>
          <a:p>
            <a:pPr>
              <a:lnSpc>
                <a:spcPct val="100000"/>
              </a:lnSpc>
            </a:pPr>
            <a:fld id="{C9EC3161-A189-4C1C-B97A-3A3C8C0C2BA8}" type="slidenum">
              <a:rPr lang="it-IT">
                <a:solidFill>
                  <a:srgbClr val="000000"/>
                </a:solidFill>
                <a:latin typeface="Calibri"/>
              </a:rPr>
              <a:pPr>
                <a:lnSpc>
                  <a:spcPct val="100000"/>
                </a:lnSpc>
              </a:pPr>
              <a:t>‹#›</a:t>
            </a:fld>
            <a:endParaRPr/>
          </a:p>
        </p:txBody>
      </p:sp>
      <p:sp>
        <p:nvSpPr>
          <p:cNvPr id="4" name="PlaceHolder 5"/>
          <p:cNvSpPr>
            <a:spLocks noGrp="1"/>
          </p:cNvSpPr>
          <p:nvPr>
            <p:ph type="body"/>
          </p:nvPr>
        </p:nvSpPr>
        <p:spPr>
          <a:xfrm>
            <a:off x="457200" y="1604520"/>
            <a:ext cx="8229240" cy="3977280"/>
          </a:xfrm>
          <a:prstGeom prst="rect">
            <a:avLst/>
          </a:prstGeom>
        </p:spPr>
        <p:txBody>
          <a:bodyPr wrap="none" lIns="0" tIns="0" rIns="0" bIns="0"/>
          <a:lstStyle/>
          <a:p>
            <a:pPr>
              <a:buSzPct val="45000"/>
              <a:buFont typeface="StarSymbol"/>
              <a:buChar char=""/>
            </a:pPr>
            <a:r>
              <a:rPr lang="it-IT"/>
              <a:t>Fate clic per modificare il formato del testo della struttura</a:t>
            </a:r>
            <a:endParaRPr/>
          </a:p>
          <a:p>
            <a:pPr lvl="1">
              <a:buSzPct val="75000"/>
              <a:buFont typeface="StarSymbol"/>
              <a:buChar char=""/>
            </a:pPr>
            <a:r>
              <a:rPr lang="it-IT"/>
              <a:t>Secondo livello struttura</a:t>
            </a:r>
            <a:endParaRPr/>
          </a:p>
          <a:p>
            <a:pPr lvl="2">
              <a:buSzPct val="45000"/>
              <a:buFont typeface="StarSymbol"/>
              <a:buChar char=""/>
            </a:pPr>
            <a:r>
              <a:rPr lang="it-IT"/>
              <a:t>Terzo livello struttura</a:t>
            </a:r>
            <a:endParaRPr/>
          </a:p>
          <a:p>
            <a:pPr lvl="3">
              <a:buSzPct val="75000"/>
              <a:buFont typeface="StarSymbol"/>
              <a:buChar char=""/>
            </a:pPr>
            <a:r>
              <a:rPr lang="it-IT"/>
              <a:t>Quarto livello struttura</a:t>
            </a:r>
            <a:endParaRPr/>
          </a:p>
          <a:p>
            <a:pPr lvl="4">
              <a:buSzPct val="45000"/>
              <a:buFont typeface="StarSymbol"/>
              <a:buChar char=""/>
            </a:pPr>
            <a:r>
              <a:rPr lang="it-IT"/>
              <a:t>Quinto livello struttura</a:t>
            </a:r>
            <a:endParaRPr/>
          </a:p>
          <a:p>
            <a:pPr lvl="5">
              <a:buSzPct val="45000"/>
              <a:buFont typeface="StarSymbol"/>
              <a:buChar char=""/>
            </a:pPr>
            <a:r>
              <a:rPr lang="it-IT"/>
              <a:t>Sesto livello struttura</a:t>
            </a:r>
            <a:endParaRPr/>
          </a:p>
          <a:p>
            <a:pPr lvl="6">
              <a:buSzPct val="45000"/>
              <a:buFont typeface="StarSymbol"/>
              <a:buChar char=""/>
            </a:pPr>
            <a:r>
              <a:rPr lang="it-IT"/>
              <a:t>Settimo livello struttura</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Fate clic per modificare il formato del testo del titoloClick to edit Master title style</a:t>
            </a:r>
            <a:endParaRPr/>
          </a:p>
        </p:txBody>
      </p:sp>
      <p:sp>
        <p:nvSpPr>
          <p:cNvPr id="38" name="PlaceHolder 2"/>
          <p:cNvSpPr>
            <a:spLocks noGrp="1"/>
          </p:cNvSpPr>
          <p:nvPr>
            <p:ph type="body"/>
          </p:nvPr>
        </p:nvSpPr>
        <p:spPr>
          <a:xfrm>
            <a:off x="457200" y="1600200"/>
            <a:ext cx="8229240" cy="4525560"/>
          </a:xfrm>
          <a:prstGeom prst="rect">
            <a:avLst/>
          </a:prstGeom>
        </p:spPr>
        <p:txBody>
          <a:bodyPr/>
          <a:lstStyle/>
          <a:p>
            <a:pPr>
              <a:buSzPct val="45000"/>
              <a:buFont typeface="StarSymbol"/>
              <a:buChar char=""/>
            </a:pPr>
            <a:r>
              <a:rPr lang="it-IT" sz="3200">
                <a:solidFill>
                  <a:srgbClr val="000000"/>
                </a:solidFill>
                <a:latin typeface="Calibri"/>
              </a:rPr>
              <a:t>Fate clic per modificare il formato del testo della struttura</a:t>
            </a:r>
            <a:endParaRPr/>
          </a:p>
          <a:p>
            <a:pPr lvl="1">
              <a:buSzPct val="75000"/>
              <a:buFont typeface="StarSymbol"/>
              <a:buChar char=""/>
            </a:pPr>
            <a:r>
              <a:rPr lang="it-IT" sz="3200">
                <a:solidFill>
                  <a:srgbClr val="000000"/>
                </a:solidFill>
                <a:latin typeface="Calibri"/>
              </a:rPr>
              <a:t>Secondo livello struttura</a:t>
            </a:r>
            <a:endParaRPr/>
          </a:p>
          <a:p>
            <a:pPr lvl="2">
              <a:buSzPct val="45000"/>
              <a:buFont typeface="StarSymbol"/>
              <a:buChar char=""/>
            </a:pPr>
            <a:r>
              <a:rPr lang="it-IT" sz="3200">
                <a:solidFill>
                  <a:srgbClr val="000000"/>
                </a:solidFill>
                <a:latin typeface="Calibri"/>
              </a:rPr>
              <a:t>Terzo livello struttura</a:t>
            </a:r>
            <a:endParaRPr/>
          </a:p>
          <a:p>
            <a:pPr lvl="3">
              <a:buSzPct val="75000"/>
              <a:buFont typeface="StarSymbol"/>
              <a:buChar char=""/>
            </a:pPr>
            <a:r>
              <a:rPr lang="it-IT" sz="3200">
                <a:solidFill>
                  <a:srgbClr val="000000"/>
                </a:solidFill>
                <a:latin typeface="Calibri"/>
              </a:rPr>
              <a:t>Quarto livello struttura</a:t>
            </a:r>
            <a:endParaRPr/>
          </a:p>
          <a:p>
            <a:pPr lvl="4">
              <a:buSzPct val="45000"/>
              <a:buFont typeface="StarSymbol"/>
              <a:buChar char=""/>
            </a:pPr>
            <a:r>
              <a:rPr lang="it-IT" sz="3200">
                <a:solidFill>
                  <a:srgbClr val="000000"/>
                </a:solidFill>
                <a:latin typeface="Calibri"/>
              </a:rPr>
              <a:t>Quinto livello struttura</a:t>
            </a:r>
            <a:endParaRPr/>
          </a:p>
          <a:p>
            <a:pPr lvl="5">
              <a:buSzPct val="45000"/>
              <a:buFont typeface="StarSymbol"/>
              <a:buChar char=""/>
            </a:pPr>
            <a:r>
              <a:rPr lang="it-IT" sz="3200">
                <a:solidFill>
                  <a:srgbClr val="000000"/>
                </a:solidFill>
                <a:latin typeface="Calibri"/>
              </a:rPr>
              <a:t>Sesto livello struttura</a:t>
            </a:r>
            <a:endParaRPr/>
          </a:p>
          <a:p>
            <a:pPr>
              <a:lnSpc>
                <a:spcPct val="100000"/>
              </a:lnSpc>
              <a:buFont typeface="Arial"/>
              <a:buChar char="•"/>
            </a:pPr>
            <a:r>
              <a:rPr lang="it-IT" sz="3200">
                <a:solidFill>
                  <a:srgbClr val="000000"/>
                </a:solidFill>
                <a:latin typeface="Calibri"/>
              </a:rPr>
              <a:t>Settimo livello strutturaClick to edit Master text styles</a:t>
            </a:r>
            <a:endParaRPr/>
          </a:p>
          <a:p>
            <a:pPr lvl="1">
              <a:lnSpc>
                <a:spcPct val="100000"/>
              </a:lnSpc>
              <a:buFont typeface="Arial"/>
              <a:buChar char="–"/>
            </a:pPr>
            <a:r>
              <a:rPr lang="it-IT" sz="2800">
                <a:solidFill>
                  <a:srgbClr val="000000"/>
                </a:solidFill>
                <a:latin typeface="Calibri"/>
              </a:rPr>
              <a:t>Second level</a:t>
            </a:r>
            <a:endParaRPr/>
          </a:p>
          <a:p>
            <a:pPr lvl="2">
              <a:lnSpc>
                <a:spcPct val="100000"/>
              </a:lnSpc>
              <a:buFont typeface="Arial"/>
              <a:buChar char="•"/>
            </a:pPr>
            <a:r>
              <a:rPr lang="it-IT" sz="2400">
                <a:solidFill>
                  <a:srgbClr val="000000"/>
                </a:solidFill>
                <a:latin typeface="Calibri"/>
              </a:rPr>
              <a:t>Third level</a:t>
            </a:r>
            <a:endParaRPr/>
          </a:p>
          <a:p>
            <a:pPr lvl="3">
              <a:lnSpc>
                <a:spcPct val="100000"/>
              </a:lnSpc>
              <a:buFont typeface="Arial"/>
              <a:buChar char="–"/>
            </a:pPr>
            <a:r>
              <a:rPr lang="it-IT" sz="2000">
                <a:solidFill>
                  <a:srgbClr val="000000"/>
                </a:solidFill>
                <a:latin typeface="Calibri"/>
              </a:rPr>
              <a:t>Fourth level</a:t>
            </a:r>
            <a:endParaRPr/>
          </a:p>
          <a:p>
            <a:pPr lvl="4">
              <a:lnSpc>
                <a:spcPct val="100000"/>
              </a:lnSpc>
              <a:buFont typeface="Arial"/>
              <a:buChar char="»"/>
            </a:pPr>
            <a:r>
              <a:rPr lang="it-IT" sz="2000">
                <a:solidFill>
                  <a:srgbClr val="000000"/>
                </a:solidFill>
                <a:latin typeface="Calibri"/>
              </a:rPr>
              <a:t>Fifth level</a:t>
            </a:r>
            <a:endParaRPr/>
          </a:p>
        </p:txBody>
      </p:sp>
      <p:sp>
        <p:nvSpPr>
          <p:cNvPr id="39" name="PlaceHolder 3"/>
          <p:cNvSpPr>
            <a:spLocks noGrp="1"/>
          </p:cNvSpPr>
          <p:nvPr>
            <p:ph type="dt"/>
          </p:nvPr>
        </p:nvSpPr>
        <p:spPr>
          <a:xfrm>
            <a:off x="0" y="0"/>
            <a:ext cx="0" cy="0"/>
          </a:xfrm>
          <a:prstGeom prst="rect">
            <a:avLst/>
          </a:prstGeom>
        </p:spPr>
        <p:txBody>
          <a:bodyPr lIns="90000" tIns="45000" rIns="90000" bIns="45000"/>
          <a:lstStyle/>
          <a:p>
            <a:pPr>
              <a:lnSpc>
                <a:spcPct val="100000"/>
              </a:lnSpc>
            </a:pPr>
            <a:r>
              <a:rPr lang="it-IT">
                <a:solidFill>
                  <a:srgbClr val="000000"/>
                </a:solidFill>
                <a:latin typeface="Calibri"/>
              </a:rPr>
              <a:t>24/07/13</a:t>
            </a:r>
            <a:endParaRPr/>
          </a:p>
        </p:txBody>
      </p:sp>
      <p:sp>
        <p:nvSpPr>
          <p:cNvPr id="40" name="PlaceHolder 4"/>
          <p:cNvSpPr>
            <a:spLocks noGrp="1"/>
          </p:cNvSpPr>
          <p:nvPr>
            <p:ph type="ftr"/>
          </p:nvPr>
        </p:nvSpPr>
        <p:spPr>
          <a:xfrm>
            <a:off x="0" y="0"/>
            <a:ext cx="0" cy="0"/>
          </a:xfrm>
          <a:prstGeom prst="rect">
            <a:avLst/>
          </a:prstGeom>
        </p:spPr>
        <p:txBody>
          <a:bodyPr lIns="90000" tIns="45000" rIns="90000" bIns="45000"/>
          <a:lstStyle/>
          <a:p>
            <a:endParaRPr/>
          </a:p>
        </p:txBody>
      </p:sp>
      <p:sp>
        <p:nvSpPr>
          <p:cNvPr id="41" name="PlaceHolder 5"/>
          <p:cNvSpPr>
            <a:spLocks noGrp="1"/>
          </p:cNvSpPr>
          <p:nvPr>
            <p:ph type="sldNum"/>
          </p:nvPr>
        </p:nvSpPr>
        <p:spPr>
          <a:xfrm>
            <a:off x="0" y="0"/>
            <a:ext cx="0" cy="0"/>
          </a:xfrm>
          <a:prstGeom prst="rect">
            <a:avLst/>
          </a:prstGeom>
        </p:spPr>
        <p:txBody>
          <a:bodyPr lIns="90000" tIns="45000" rIns="90000" bIns="45000"/>
          <a:lstStyle/>
          <a:p>
            <a:pPr>
              <a:lnSpc>
                <a:spcPct val="100000"/>
              </a:lnSpc>
            </a:pPr>
            <a:fld id="{9BD87B1E-B46F-4A89-AD91-437A1D6AD27E}" type="slidenum">
              <a:rPr lang="it-IT">
                <a:solidFill>
                  <a:srgbClr val="000000"/>
                </a:solidFill>
                <a:latin typeface="Calibri"/>
              </a:rPr>
              <a:pPr>
                <a:lnSpc>
                  <a:spcPct val="100000"/>
                </a:lnSpc>
              </a:pPr>
              <a:t>‹#›</a:t>
            </a:fld>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www.paginepecpa.gov.it/"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Shape 1"/>
          <p:cNvSpPr txBox="1"/>
          <p:nvPr/>
        </p:nvSpPr>
        <p:spPr>
          <a:xfrm>
            <a:off x="611640" y="764640"/>
            <a:ext cx="7772040" cy="1469520"/>
          </a:xfrm>
          <a:prstGeom prst="rect">
            <a:avLst/>
          </a:prstGeom>
        </p:spPr>
        <p:txBody>
          <a:bodyPr anchor="ctr"/>
          <a:lstStyle/>
          <a:p>
            <a:pPr algn="ctr">
              <a:lnSpc>
                <a:spcPct val="100000"/>
              </a:lnSpc>
            </a:pPr>
            <a:r>
              <a:rPr lang="it-IT" sz="4400">
                <a:solidFill>
                  <a:srgbClr val="000000"/>
                </a:solidFill>
                <a:latin typeface="Calibri"/>
              </a:rPr>
              <a:t>PEC</a:t>
            </a:r>
            <a:endParaRPr/>
          </a:p>
        </p:txBody>
      </p:sp>
      <p:sp>
        <p:nvSpPr>
          <p:cNvPr id="75" name="TextShape 2"/>
          <p:cNvSpPr txBox="1"/>
          <p:nvPr/>
        </p:nvSpPr>
        <p:spPr>
          <a:xfrm>
            <a:off x="1403640" y="2925000"/>
            <a:ext cx="6400440" cy="2808000"/>
          </a:xfrm>
          <a:prstGeom prst="rect">
            <a:avLst/>
          </a:prstGeom>
        </p:spPr>
        <p:txBody>
          <a:bodyPr/>
          <a:lstStyle/>
          <a:p>
            <a:pPr algn="ctr">
              <a:lnSpc>
                <a:spcPct val="100000"/>
              </a:lnSpc>
            </a:pPr>
            <a:r>
              <a:rPr lang="it-IT" sz="4000" dirty="0">
                <a:solidFill>
                  <a:srgbClr val="8B8B8B"/>
                </a:solidFill>
                <a:latin typeface="Calibri"/>
              </a:rPr>
              <a:t>Posta Elettronica Certificata</a:t>
            </a:r>
            <a:endParaRPr dirty="0"/>
          </a:p>
          <a:p>
            <a:pPr algn="ctr">
              <a:lnSpc>
                <a:spcPct val="100000"/>
              </a:lnSpc>
            </a:pPr>
            <a:endParaRPr dirty="0"/>
          </a:p>
          <a:p>
            <a:pPr algn="ctr">
              <a:lnSpc>
                <a:spcPct val="100000"/>
              </a:lnSpc>
            </a:pPr>
            <a:endParaRPr dirty="0"/>
          </a:p>
          <a:p>
            <a:pPr algn="ctr">
              <a:lnSpc>
                <a:spcPct val="100000"/>
              </a:lnSpc>
            </a:pPr>
            <a:endParaRPr dirty="0"/>
          </a:p>
          <a:p>
            <a:pPr algn="ctr">
              <a:lnSpc>
                <a:spcPct val="100000"/>
              </a:lnSpc>
            </a:pPr>
            <a:r>
              <a:rPr lang="it-IT" sz="1400" dirty="0">
                <a:solidFill>
                  <a:srgbClr val="8B8B8B"/>
                </a:solidFill>
                <a:latin typeface="Calibri"/>
              </a:rPr>
              <a:t>Dott. Giuseppe </a:t>
            </a:r>
            <a:r>
              <a:rPr lang="it-IT" sz="1400" dirty="0" smtClean="0">
                <a:solidFill>
                  <a:srgbClr val="8B8B8B"/>
                </a:solidFill>
                <a:latin typeface="Calibri"/>
              </a:rPr>
              <a:t>Spartà</a:t>
            </a:r>
          </a:p>
          <a:p>
            <a:pPr algn="ctr">
              <a:lnSpc>
                <a:spcPct val="100000"/>
              </a:lnSpc>
            </a:pPr>
            <a:endParaRPr lang="it-IT" sz="1400" dirty="0">
              <a:solidFill>
                <a:srgbClr val="8B8B8B"/>
              </a:solidFill>
              <a:latin typeface="Calibri"/>
            </a:endParaRPr>
          </a:p>
          <a:p>
            <a:pPr algn="ctr">
              <a:lnSpc>
                <a:spcPct val="100000"/>
              </a:lnSpc>
            </a:pPr>
            <a:endParaRPr lang="it-IT" sz="1400" dirty="0" smtClean="0">
              <a:solidFill>
                <a:srgbClr val="8B8B8B"/>
              </a:solidFill>
              <a:latin typeface="Calibri"/>
            </a:endParaRPr>
          </a:p>
          <a:p>
            <a:pPr algn="ctr">
              <a:lnSpc>
                <a:spcPct val="100000"/>
              </a:lnSpc>
            </a:pPr>
            <a:endParaRPr lang="it-IT" sz="1400" dirty="0">
              <a:solidFill>
                <a:srgbClr val="8B8B8B"/>
              </a:solidFill>
              <a:latin typeface="Calibri"/>
            </a:endParaRPr>
          </a:p>
          <a:p>
            <a:pPr algn="ctr">
              <a:lnSpc>
                <a:spcPct val="100000"/>
              </a:lnSpc>
            </a:pPr>
            <a:r>
              <a:rPr lang="it-IT" sz="2000" dirty="0" smtClean="0">
                <a:solidFill>
                  <a:srgbClr val="8B8B8B"/>
                </a:solidFill>
                <a:latin typeface="Calibri"/>
              </a:rPr>
              <a:t>www.spartassociati.it</a:t>
            </a:r>
            <a:endParaRP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Ditte individuali
 </a:t>
            </a:r>
            <a:r>
              <a:rPr lang="it-IT" sz="2700">
                <a:solidFill>
                  <a:srgbClr val="000000"/>
                </a:solidFill>
                <a:latin typeface="Calibri"/>
              </a:rPr>
              <a:t>D.L. Crescita 2.0 convertito in L. del 17/12/2012, n. 221), </a:t>
            </a:r>
            <a:endParaRPr/>
          </a:p>
        </p:txBody>
      </p:sp>
      <p:sp>
        <p:nvSpPr>
          <p:cNvPr id="93" name="TextShape 2"/>
          <p:cNvSpPr txBox="1"/>
          <p:nvPr/>
        </p:nvSpPr>
        <p:spPr>
          <a:xfrm>
            <a:off x="457200" y="1600200"/>
            <a:ext cx="8229240" cy="4525560"/>
          </a:xfrm>
          <a:prstGeom prst="rect">
            <a:avLst/>
          </a:prstGeom>
        </p:spPr>
        <p:txBody>
          <a:bodyPr/>
          <a:lstStyle/>
          <a:p>
            <a:pPr>
              <a:lnSpc>
                <a:spcPct val="100000"/>
              </a:lnSpc>
              <a:buFont typeface="Arial"/>
              <a:buChar char="•"/>
            </a:pPr>
            <a:r>
              <a:rPr lang="it-IT" sz="2000" dirty="0">
                <a:solidFill>
                  <a:srgbClr val="000000"/>
                </a:solidFill>
              </a:rPr>
              <a:t>Per le ditte individuali non sono previste sanzioni per la mancata o ritardata comunicazione della PEC agli organi competenti , infatti la mancata comunicazione comporterà la sospensione del procedimento</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La sospensione sarà  di  45 giorni per le imprese individuali e di tre mesi per le società - entro i quali sarà possibile integrare la stessa con il dato mancante. Oltre 45 giorni, la domanda sarà intesa come non presentata. </a:t>
            </a:r>
            <a:endParaRPr lang="it-IT" sz="2000" dirty="0" smtClean="0">
              <a:solidFill>
                <a:srgbClr val="000000"/>
              </a:solidFill>
            </a:endParaRPr>
          </a:p>
          <a:p>
            <a:pPr>
              <a:lnSpc>
                <a:spcPct val="100000"/>
              </a:lnSpc>
              <a:buFont typeface="Arial"/>
              <a:buChar char="•"/>
            </a:pPr>
            <a:endParaRPr sz="2000" dirty="0"/>
          </a:p>
          <a:p>
            <a:pPr>
              <a:lnSpc>
                <a:spcPct val="100000"/>
              </a:lnSpc>
              <a:buFont typeface="Arial"/>
              <a:buChar char="•"/>
            </a:pPr>
            <a:r>
              <a:rPr lang="it-IT" sz="2000" dirty="0">
                <a:solidFill>
                  <a:srgbClr val="000000"/>
                </a:solidFill>
              </a:rPr>
              <a:t>L' obbligo vige se l’impresa individuale è attiva e se non è soggetta a procedure concorsuali (in questi casi l’obbligo ricade in capo al curatore, al commissario liquidatore e ai commissari giudiziali come previsto dall’art. 1, comma 19, n. 2 bis della legge 228/2012 ). </a:t>
            </a: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 AMMINISTRAZIONI PUBBLICHE
</a:t>
            </a:r>
            <a:r>
              <a:rPr lang="it-IT" sz="2700">
                <a:solidFill>
                  <a:srgbClr val="000000"/>
                </a:solidFill>
                <a:latin typeface="Calibri"/>
              </a:rPr>
              <a:t>DL 29 novembre 2008 n° 185 art.16 comma 8 
</a:t>
            </a:r>
            <a:endParaRPr/>
          </a:p>
        </p:txBody>
      </p:sp>
      <p:sp>
        <p:nvSpPr>
          <p:cNvPr id="95" name="TextShape 2"/>
          <p:cNvSpPr txBox="1"/>
          <p:nvPr/>
        </p:nvSpPr>
        <p:spPr>
          <a:xfrm>
            <a:off x="457200" y="1417320"/>
            <a:ext cx="8229240" cy="4708440"/>
          </a:xfrm>
          <a:prstGeom prst="rect">
            <a:avLst/>
          </a:prstGeom>
        </p:spPr>
        <p:txBody>
          <a:bodyPr/>
          <a:lstStyle/>
          <a:p>
            <a:pPr>
              <a:lnSpc>
                <a:spcPct val="100000"/>
              </a:lnSpc>
              <a:buFont typeface="Arial"/>
              <a:buChar char="•"/>
            </a:pPr>
            <a:endParaRPr lang="it-IT" sz="2000" dirty="0" smtClean="0">
              <a:solidFill>
                <a:srgbClr val="000000"/>
              </a:solidFill>
            </a:endParaRPr>
          </a:p>
          <a:p>
            <a:pPr>
              <a:lnSpc>
                <a:spcPct val="100000"/>
              </a:lnSpc>
              <a:buFont typeface="Arial"/>
              <a:buChar char="•"/>
            </a:pPr>
            <a:r>
              <a:rPr lang="it-IT" sz="2000" dirty="0"/>
              <a:t> </a:t>
            </a:r>
            <a:r>
              <a:rPr lang="it-IT" sz="2000" dirty="0" smtClean="0"/>
              <a:t>Istituire </a:t>
            </a:r>
            <a:r>
              <a:rPr lang="it-IT" sz="2000" dirty="0"/>
              <a:t>una casella Pec per ciascun registro di protocollo (comma 3 dell'articolo 47 del Codice dell'amministrazione digitale</a:t>
            </a:r>
            <a:r>
              <a:rPr lang="it-IT" sz="2000" dirty="0" smtClean="0"/>
              <a:t>).</a:t>
            </a:r>
          </a:p>
          <a:p>
            <a:pPr>
              <a:lnSpc>
                <a:spcPct val="100000"/>
              </a:lnSpc>
              <a:buFont typeface="Arial"/>
              <a:buChar char="•"/>
            </a:pPr>
            <a:endParaRPr lang="it-IT" sz="2000" dirty="0" smtClean="0"/>
          </a:p>
          <a:p>
            <a:pPr>
              <a:lnSpc>
                <a:spcPct val="100000"/>
              </a:lnSpc>
              <a:buFont typeface="Arial"/>
              <a:buChar char="•"/>
            </a:pPr>
            <a:r>
              <a:rPr lang="it-IT" sz="2000" dirty="0" smtClean="0"/>
              <a:t> Dare </a:t>
            </a:r>
            <a:r>
              <a:rPr lang="it-IT" sz="2000" dirty="0"/>
              <a:t>comunicazione al DigitPA degli indirizzi Pec istituiti per ciascun registro di protocollo (comma 8 dell'articolo 16 della legge 2/2009</a:t>
            </a:r>
            <a:r>
              <a:rPr lang="it-IT" sz="2000" dirty="0" smtClean="0"/>
              <a:t>).</a:t>
            </a:r>
          </a:p>
          <a:p>
            <a:pPr>
              <a:lnSpc>
                <a:spcPct val="100000"/>
              </a:lnSpc>
              <a:buFont typeface="Arial"/>
              <a:buChar char="•"/>
            </a:pPr>
            <a:endParaRPr lang="it-IT" sz="2000" dirty="0"/>
          </a:p>
          <a:p>
            <a:pPr>
              <a:lnSpc>
                <a:spcPct val="100000"/>
              </a:lnSpc>
              <a:buFont typeface="Arial"/>
              <a:buChar char="•"/>
            </a:pPr>
            <a:r>
              <a:rPr lang="it-IT" sz="2000" dirty="0" smtClean="0"/>
              <a:t> Pubblicare </a:t>
            </a:r>
            <a:r>
              <a:rPr lang="it-IT" sz="2000" dirty="0"/>
              <a:t>nella pagina iniziale del sito web istituzionale l'indirizzo Pec a cui il cittadino può rivolgersi (comma 2-ter dell'articolo 54 del Codice dell'amministrazione digitale</a:t>
            </a:r>
            <a:r>
              <a:rPr lang="it-IT" sz="2000" dirty="0" smtClean="0"/>
              <a:t>).</a:t>
            </a:r>
          </a:p>
          <a:p>
            <a:pPr>
              <a:lnSpc>
                <a:spcPct val="100000"/>
              </a:lnSpc>
              <a:buFont typeface="Arial"/>
              <a:buChar char="•"/>
            </a:pPr>
            <a:endParaRPr lang="it-IT" sz="2000" dirty="0" smtClean="0"/>
          </a:p>
          <a:p>
            <a:pPr>
              <a:lnSpc>
                <a:spcPct val="100000"/>
              </a:lnSpc>
              <a:buFont typeface="Arial"/>
              <a:buChar char="•"/>
            </a:pPr>
            <a:r>
              <a:rPr lang="it-IT" sz="2000" dirty="0" smtClean="0"/>
              <a:t>Comunicare </a:t>
            </a:r>
            <a:r>
              <a:rPr lang="it-IT" sz="2000" dirty="0"/>
              <a:t>con i propri dipendenti tramite Pec (comma 6 dell'articolo 16-bis della legge </a:t>
            </a:r>
            <a:r>
              <a:rPr lang="it-IT" sz="2000"/>
              <a:t>2/2009</a:t>
            </a:r>
            <a:r>
              <a:rPr lang="it-IT" sz="2000" smtClean="0"/>
              <a:t>).</a:t>
            </a:r>
          </a:p>
          <a:p>
            <a:pPr>
              <a:lnSpc>
                <a:spcPct val="100000"/>
              </a:lnSpc>
              <a:buFont typeface="Arial"/>
              <a:buChar char="•"/>
            </a:pPr>
            <a:endParaRPr lang="it-IT" sz="2000" dirty="0" smtClean="0"/>
          </a:p>
          <a:p>
            <a:pPr>
              <a:lnSpc>
                <a:spcPct val="100000"/>
              </a:lnSpc>
              <a:buFont typeface="Arial"/>
              <a:buChar char="•"/>
            </a:pPr>
            <a:r>
              <a:rPr lang="it-IT" sz="2000" dirty="0" smtClean="0">
                <a:hlinkClick r:id="rId2"/>
              </a:rPr>
              <a:t>www.paginepecpa.gov.it</a:t>
            </a:r>
            <a:r>
              <a:rPr lang="it-IT" sz="2000" dirty="0" smtClean="0"/>
              <a:t>  per effettuare ricerche.</a:t>
            </a:r>
            <a:r>
              <a:rPr lang="it-IT" sz="2000" dirty="0"/>
              <a:t/>
            </a:r>
            <a:br>
              <a:rPr lang="it-IT" sz="2000" dirty="0"/>
            </a:b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457200" y="274680"/>
            <a:ext cx="8229240" cy="1142640"/>
          </a:xfrm>
          <a:prstGeom prst="rect">
            <a:avLst/>
          </a:prstGeom>
        </p:spPr>
        <p:txBody>
          <a:bodyPr anchor="ctr"/>
          <a:lstStyle/>
          <a:p>
            <a:pPr algn="ctr">
              <a:lnSpc>
                <a:spcPct val="100000"/>
              </a:lnSpc>
            </a:pPr>
            <a:endParaRPr lang="it-IT" sz="3100" dirty="0" smtClean="0">
              <a:solidFill>
                <a:srgbClr val="000000"/>
              </a:solidFill>
              <a:latin typeface="Calibri"/>
            </a:endParaRPr>
          </a:p>
          <a:p>
            <a:pPr algn="ctr">
              <a:lnSpc>
                <a:spcPct val="100000"/>
              </a:lnSpc>
            </a:pPr>
            <a:r>
              <a:rPr lang="it-IT" sz="3100" dirty="0" smtClean="0">
                <a:solidFill>
                  <a:srgbClr val="000000"/>
                </a:solidFill>
                <a:latin typeface="Calibri"/>
              </a:rPr>
              <a:t>INI </a:t>
            </a:r>
            <a:r>
              <a:rPr lang="it-IT" sz="3100" dirty="0">
                <a:solidFill>
                  <a:srgbClr val="000000"/>
                </a:solidFill>
                <a:latin typeface="Calibri"/>
              </a:rPr>
              <a:t>- PEC </a:t>
            </a:r>
            <a:r>
              <a:rPr lang="it-IT" sz="2700" dirty="0">
                <a:solidFill>
                  <a:srgbClr val="000000"/>
                </a:solidFill>
                <a:latin typeface="Calibri"/>
              </a:rPr>
              <a:t>
Decreto Ministero Sviluppo economico 19.03.2013</a:t>
            </a:r>
            <a:r>
              <a:rPr lang="it-IT" sz="4400" dirty="0">
                <a:solidFill>
                  <a:srgbClr val="000000"/>
                </a:solidFill>
                <a:latin typeface="Calibri"/>
              </a:rPr>
              <a:t>
</a:t>
            </a:r>
            <a:endParaRPr dirty="0"/>
          </a:p>
        </p:txBody>
      </p:sp>
      <p:sp>
        <p:nvSpPr>
          <p:cNvPr id="97" name="TextShape 2"/>
          <p:cNvSpPr txBox="1"/>
          <p:nvPr/>
        </p:nvSpPr>
        <p:spPr>
          <a:xfrm>
            <a:off x="457200" y="1600200"/>
            <a:ext cx="8229240" cy="4525560"/>
          </a:xfrm>
          <a:prstGeom prst="rect">
            <a:avLst/>
          </a:prstGeom>
        </p:spPr>
        <p:txBody>
          <a:bodyPr/>
          <a:lstStyle/>
          <a:p>
            <a:pPr>
              <a:lnSpc>
                <a:spcPct val="100000"/>
              </a:lnSpc>
              <a:buFont typeface="Arial"/>
              <a:buChar char="•"/>
            </a:pPr>
            <a:endParaRPr lang="it-IT" sz="2000" dirty="0" smtClean="0">
              <a:solidFill>
                <a:srgbClr val="000000"/>
              </a:solidFill>
              <a:latin typeface="Calibri"/>
            </a:endParaRPr>
          </a:p>
          <a:p>
            <a:pPr>
              <a:lnSpc>
                <a:spcPct val="100000"/>
              </a:lnSpc>
              <a:buFont typeface="Arial"/>
              <a:buChar char="•"/>
            </a:pPr>
            <a:r>
              <a:rPr lang="it-IT" sz="2000" dirty="0" smtClean="0">
                <a:solidFill>
                  <a:srgbClr val="000000"/>
                </a:solidFill>
                <a:latin typeface="Calibri"/>
              </a:rPr>
              <a:t>Istituisce </a:t>
            </a:r>
            <a:r>
              <a:rPr lang="it-IT" sz="2000" dirty="0">
                <a:solidFill>
                  <a:srgbClr val="000000"/>
                </a:solidFill>
                <a:latin typeface="Calibri"/>
              </a:rPr>
              <a:t>l’Indice Nazionale degli Indirizzi di Posta Elettronica Certificata delle imprese e dei professionisti (www.inipec.gov.it), in due </a:t>
            </a:r>
            <a:r>
              <a:rPr lang="it-IT" sz="2000" dirty="0" smtClean="0">
                <a:solidFill>
                  <a:srgbClr val="000000"/>
                </a:solidFill>
                <a:latin typeface="Calibri"/>
              </a:rPr>
              <a:t>sezioni, Imprese e Professionisti.</a:t>
            </a:r>
          </a:p>
          <a:p>
            <a:pPr>
              <a:lnSpc>
                <a:spcPct val="100000"/>
              </a:lnSpc>
              <a:buFont typeface="Arial"/>
              <a:buChar char="•"/>
            </a:pPr>
            <a:endParaRPr sz="2000" dirty="0"/>
          </a:p>
          <a:p>
            <a:pPr>
              <a:lnSpc>
                <a:spcPct val="100000"/>
              </a:lnSpc>
              <a:buFont typeface="Arial"/>
              <a:buChar char="•"/>
            </a:pPr>
            <a:r>
              <a:rPr lang="it-IT" sz="2000" dirty="0">
                <a:solidFill>
                  <a:srgbClr val="000000"/>
                </a:solidFill>
                <a:latin typeface="Calibri"/>
              </a:rPr>
              <a:t>Nella sezione </a:t>
            </a:r>
            <a:r>
              <a:rPr lang="it-IT" sz="2000" b="1" dirty="0">
                <a:solidFill>
                  <a:srgbClr val="000000"/>
                </a:solidFill>
                <a:latin typeface="Calibri"/>
              </a:rPr>
              <a:t>imprese</a:t>
            </a:r>
            <a:r>
              <a:rPr lang="it-IT" sz="2000" dirty="0">
                <a:solidFill>
                  <a:srgbClr val="000000"/>
                </a:solidFill>
                <a:latin typeface="Calibri"/>
              </a:rPr>
              <a:t> si trovano:</a:t>
            </a:r>
            <a:endParaRPr sz="2000" dirty="0"/>
          </a:p>
          <a:p>
            <a:pPr>
              <a:lnSpc>
                <a:spcPct val="100000"/>
              </a:lnSpc>
              <a:buFont typeface="Arial"/>
              <a:buChar char="•"/>
            </a:pPr>
            <a:r>
              <a:rPr lang="it-IT" sz="2000" dirty="0">
                <a:solidFill>
                  <a:srgbClr val="000000"/>
                </a:solidFill>
                <a:latin typeface="Calibri"/>
              </a:rPr>
              <a:t>provincia, codice fiscale, ragione sociale/denominazione e indirizzo PEC</a:t>
            </a:r>
            <a:r>
              <a:rPr lang="it-IT" sz="2000" dirty="0" smtClean="0">
                <a:solidFill>
                  <a:srgbClr val="000000"/>
                </a:solidFill>
                <a:latin typeface="Calibri"/>
              </a:rPr>
              <a:t>;</a:t>
            </a:r>
          </a:p>
          <a:p>
            <a:pPr>
              <a:lnSpc>
                <a:spcPct val="100000"/>
              </a:lnSpc>
              <a:buFont typeface="Arial"/>
              <a:buChar char="•"/>
            </a:pPr>
            <a:endParaRPr sz="2000" dirty="0"/>
          </a:p>
          <a:p>
            <a:pPr>
              <a:lnSpc>
                <a:spcPct val="100000"/>
              </a:lnSpc>
              <a:buFont typeface="Arial"/>
              <a:buChar char="•"/>
            </a:pPr>
            <a:r>
              <a:rPr lang="it-IT" sz="2000" dirty="0">
                <a:solidFill>
                  <a:srgbClr val="000000"/>
                </a:solidFill>
                <a:latin typeface="Calibri"/>
              </a:rPr>
              <a:t>Nella sezione </a:t>
            </a:r>
            <a:r>
              <a:rPr lang="it-IT" sz="2000" b="1" dirty="0">
                <a:solidFill>
                  <a:srgbClr val="000000"/>
                </a:solidFill>
                <a:latin typeface="Calibri"/>
              </a:rPr>
              <a:t>professionisti</a:t>
            </a:r>
            <a:r>
              <a:rPr lang="it-IT" sz="2000" dirty="0">
                <a:solidFill>
                  <a:srgbClr val="000000"/>
                </a:solidFill>
                <a:latin typeface="Calibri"/>
              </a:rPr>
              <a:t> si trovano:</a:t>
            </a:r>
            <a:endParaRPr sz="2000" dirty="0"/>
          </a:p>
          <a:p>
            <a:pPr>
              <a:lnSpc>
                <a:spcPct val="100000"/>
              </a:lnSpc>
              <a:buFont typeface="Arial"/>
              <a:buChar char="•"/>
            </a:pPr>
            <a:r>
              <a:rPr lang="it-IT" sz="2000" dirty="0">
                <a:solidFill>
                  <a:srgbClr val="000000"/>
                </a:solidFill>
                <a:latin typeface="Calibri"/>
              </a:rPr>
              <a:t>La provincia, l’Ordine o Collegio professionale, codice fiscale, nominativo e indirizzo PEC</a:t>
            </a:r>
            <a:endParaRPr sz="20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Criticità</a:t>
            </a:r>
            <a:endParaRPr/>
          </a:p>
        </p:txBody>
      </p:sp>
      <p:sp>
        <p:nvSpPr>
          <p:cNvPr id="99" name="TextShape 2"/>
          <p:cNvSpPr txBox="1"/>
          <p:nvPr/>
        </p:nvSpPr>
        <p:spPr>
          <a:xfrm>
            <a:off x="457200" y="1600200"/>
            <a:ext cx="8507288" cy="4525560"/>
          </a:xfrm>
          <a:prstGeom prst="rect">
            <a:avLst/>
          </a:prstGeom>
        </p:spPr>
        <p:txBody>
          <a:bodyPr/>
          <a:lstStyle/>
          <a:p>
            <a:pPr>
              <a:lnSpc>
                <a:spcPct val="100000"/>
              </a:lnSpc>
              <a:buFont typeface="Arial"/>
              <a:buChar char="•"/>
            </a:pPr>
            <a:r>
              <a:rPr lang="it-IT" sz="2000" dirty="0">
                <a:solidFill>
                  <a:srgbClr val="000000"/>
                </a:solidFill>
              </a:rPr>
              <a:t>Obbligo di controllo casella PEC</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Acquisto di una casella capiente rispetto le esigenze</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Scadenza periodica indirizzo PEC</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Limite negli invii massivi e solo in chiaro</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Archiviazione email e gestione</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La PEC non certifica gli allegati, </a:t>
            </a:r>
            <a:r>
              <a:rPr lang="it-IT" sz="2000" dirty="0" smtClean="0">
                <a:solidFill>
                  <a:srgbClr val="000000"/>
                </a:solidFill>
              </a:rPr>
              <a:t>necessita firma digitale</a:t>
            </a:r>
            <a:endParaRPr lang="it-IT" sz="2000" dirty="0" smtClean="0">
              <a:solidFill>
                <a:srgbClr val="000000"/>
              </a:solidFill>
            </a:endParaRPr>
          </a:p>
          <a:p>
            <a:pPr>
              <a:lnSpc>
                <a:spcPct val="100000"/>
              </a:lnSpc>
              <a:buFont typeface="Arial"/>
              <a:buChar char="•"/>
            </a:pPr>
            <a:endParaRPr sz="2000" dirty="0"/>
          </a:p>
          <a:p>
            <a:pPr>
              <a:lnSpc>
                <a:spcPct val="100000"/>
              </a:lnSpc>
              <a:buFont typeface="Arial"/>
              <a:buChar char="•"/>
            </a:pPr>
            <a:r>
              <a:rPr lang="it-IT" sz="2000" dirty="0">
                <a:solidFill>
                  <a:srgbClr val="000000"/>
                </a:solidFill>
              </a:rPr>
              <a:t>Difficoltà di ricerca (busta chiusa);</a:t>
            </a:r>
            <a:endParaRPr sz="20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Shape 1"/>
          <p:cNvSpPr txBox="1"/>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Cosa è la PEC</a:t>
            </a:r>
            <a:endParaRPr/>
          </a:p>
        </p:txBody>
      </p:sp>
      <p:sp>
        <p:nvSpPr>
          <p:cNvPr id="77" name="TextShape 2"/>
          <p:cNvSpPr txBox="1"/>
          <p:nvPr/>
        </p:nvSpPr>
        <p:spPr>
          <a:xfrm>
            <a:off x="467544" y="1340768"/>
            <a:ext cx="8229240" cy="4968552"/>
          </a:xfrm>
          <a:prstGeom prst="rect">
            <a:avLst/>
          </a:prstGeom>
        </p:spPr>
        <p:txBody>
          <a:bodyPr/>
          <a:lstStyle/>
          <a:p>
            <a:pPr>
              <a:lnSpc>
                <a:spcPct val="100000"/>
              </a:lnSpc>
            </a:pPr>
            <a:r>
              <a:rPr lang="it-IT" sz="3200" dirty="0">
                <a:solidFill>
                  <a:srgbClr val="000000"/>
                </a:solidFill>
                <a:latin typeface="Calibri"/>
              </a:rPr>
              <a:t> </a:t>
            </a:r>
            <a:r>
              <a:rPr lang="it-IT" sz="2000" dirty="0">
                <a:solidFill>
                  <a:srgbClr val="000000"/>
                </a:solidFill>
              </a:rPr>
              <a:t>La Posta Elettronica Certificata ha lo stesso valore legale della raccomandata con la ricevuta di ritorno con attestazione dell'orario esatto di spedizione.  </a:t>
            </a:r>
            <a:endParaRPr sz="2000" dirty="0"/>
          </a:p>
          <a:p>
            <a:pPr>
              <a:lnSpc>
                <a:spcPct val="100000"/>
              </a:lnSpc>
              <a:buFont typeface="Arial"/>
              <a:buChar char="•"/>
            </a:pPr>
            <a:r>
              <a:rPr lang="it-IT" sz="2000" dirty="0">
                <a:solidFill>
                  <a:srgbClr val="000000"/>
                </a:solidFill>
              </a:rPr>
              <a:t>Con il sistema di Posta Certificata è garantita l’integrità del contenuto: i protocolli di sicurezza utilizzati evidenziano eventuali variazioni rispetto al messaggio originario.</a:t>
            </a:r>
            <a:endParaRPr sz="2000" dirty="0"/>
          </a:p>
          <a:p>
            <a:pPr>
              <a:lnSpc>
                <a:spcPct val="100000"/>
              </a:lnSpc>
              <a:buFont typeface="Arial"/>
              <a:buChar char="•"/>
            </a:pPr>
            <a:r>
              <a:rPr lang="it-IT" sz="2000" dirty="0">
                <a:solidFill>
                  <a:srgbClr val="000000"/>
                </a:solidFill>
              </a:rPr>
              <a:t>Il termine "certificata" si riferisce al fatto che il gestore del servizio rilascia al mittente una ricevuta che costituisce prova legale della spedizione del messaggio ed eventuali allegati. </a:t>
            </a:r>
            <a:endParaRPr sz="2000" dirty="0"/>
          </a:p>
          <a:p>
            <a:pPr>
              <a:lnSpc>
                <a:spcPct val="100000"/>
              </a:lnSpc>
            </a:pPr>
            <a:r>
              <a:rPr lang="it-IT" sz="2000" dirty="0">
                <a:solidFill>
                  <a:srgbClr val="000000"/>
                </a:solidFill>
              </a:rPr>
              <a:t>Allo stesso modo, il gestore del destinatario invia al mittente la ricevuta </a:t>
            </a:r>
            <a:r>
              <a:rPr lang="it-IT" sz="2000" dirty="0" smtClean="0">
                <a:solidFill>
                  <a:srgbClr val="000000"/>
                </a:solidFill>
              </a:rPr>
              <a:t>di </a:t>
            </a:r>
            <a:r>
              <a:rPr lang="it-IT" sz="2000" dirty="0">
                <a:solidFill>
                  <a:srgbClr val="000000"/>
                </a:solidFill>
              </a:rPr>
              <a:t>avvenuta consegna. </a:t>
            </a:r>
            <a:endParaRPr sz="2000" dirty="0"/>
          </a:p>
          <a:p>
            <a:pPr>
              <a:lnSpc>
                <a:spcPct val="100000"/>
              </a:lnSpc>
            </a:pPr>
            <a:r>
              <a:rPr lang="it-IT" sz="2000" dirty="0" smtClean="0">
                <a:solidFill>
                  <a:srgbClr val="000000"/>
                </a:solidFill>
              </a:rPr>
              <a:t>I </a:t>
            </a:r>
            <a:r>
              <a:rPr lang="it-IT" sz="2000" dirty="0">
                <a:solidFill>
                  <a:srgbClr val="000000"/>
                </a:solidFill>
              </a:rPr>
              <a:t>gestori certificano quindi con le proprie "ricevute":  </a:t>
            </a:r>
            <a:endParaRPr sz="2000" dirty="0"/>
          </a:p>
          <a:p>
            <a:pPr>
              <a:lnSpc>
                <a:spcPct val="100000"/>
              </a:lnSpc>
              <a:buFont typeface="Arial"/>
              <a:buChar char="•"/>
            </a:pPr>
            <a:r>
              <a:rPr lang="it-IT" sz="2000" dirty="0">
                <a:solidFill>
                  <a:srgbClr val="000000"/>
                </a:solidFill>
              </a:rPr>
              <a:t>che il messaggio è stato spedito   </a:t>
            </a:r>
            <a:endParaRPr sz="2000" dirty="0"/>
          </a:p>
          <a:p>
            <a:pPr>
              <a:lnSpc>
                <a:spcPct val="100000"/>
              </a:lnSpc>
              <a:buFont typeface="Arial"/>
              <a:buChar char="•"/>
            </a:pPr>
            <a:r>
              <a:rPr lang="it-IT" sz="2000" dirty="0">
                <a:solidFill>
                  <a:srgbClr val="000000"/>
                </a:solidFill>
              </a:rPr>
              <a:t>che il messaggio è stato consegnato   </a:t>
            </a:r>
            <a:endParaRPr sz="2000" dirty="0"/>
          </a:p>
          <a:p>
            <a:pPr>
              <a:lnSpc>
                <a:spcPct val="100000"/>
              </a:lnSpc>
              <a:buFont typeface="Arial"/>
              <a:buChar char="•"/>
            </a:pPr>
            <a:r>
              <a:rPr lang="it-IT" sz="2000" dirty="0">
                <a:solidFill>
                  <a:srgbClr val="000000"/>
                </a:solidFill>
              </a:rPr>
              <a:t>che il messaggio non è stato alterato  </a:t>
            </a:r>
            <a:endParaRPr sz="20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Shape 1"/>
          <p:cNvSpPr txBox="1"/>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Gestire la PEC</a:t>
            </a:r>
            <a:endParaRPr/>
          </a:p>
        </p:txBody>
      </p:sp>
      <p:sp>
        <p:nvSpPr>
          <p:cNvPr id="79" name="TextShape 2"/>
          <p:cNvSpPr txBox="1"/>
          <p:nvPr/>
        </p:nvSpPr>
        <p:spPr>
          <a:xfrm>
            <a:off x="467544" y="1412776"/>
            <a:ext cx="8229240" cy="4525560"/>
          </a:xfrm>
          <a:prstGeom prst="rect">
            <a:avLst/>
          </a:prstGeom>
        </p:spPr>
        <p:txBody>
          <a:bodyPr/>
          <a:lstStyle/>
          <a:p>
            <a:pPr>
              <a:lnSpc>
                <a:spcPct val="100000"/>
              </a:lnSpc>
              <a:buFont typeface="Arial"/>
              <a:buChar char="•"/>
            </a:pPr>
            <a:r>
              <a:rPr lang="it-IT" sz="2000" dirty="0">
                <a:solidFill>
                  <a:srgbClr val="000000"/>
                </a:solidFill>
              </a:rPr>
              <a:t>Anche in caso di errore in una qualsiasi delle fasi del processo (accettazione, invio, consegna) i gestori monitorizzano lo stato della spedizione di un messaggio. </a:t>
            </a:r>
            <a:endParaRPr lang="it-IT" sz="2000" dirty="0" smtClean="0">
              <a:solidFill>
                <a:srgbClr val="000000"/>
              </a:solidFill>
            </a:endParaRPr>
          </a:p>
          <a:p>
            <a:pPr>
              <a:lnSpc>
                <a:spcPct val="100000"/>
              </a:lnSpc>
              <a:buFont typeface="Arial"/>
              <a:buChar char="•"/>
            </a:pPr>
            <a:endParaRPr sz="2000" dirty="0"/>
          </a:p>
          <a:p>
            <a:pPr>
              <a:lnSpc>
                <a:spcPct val="100000"/>
              </a:lnSpc>
            </a:pPr>
            <a:r>
              <a:rPr lang="it-IT" sz="2000" dirty="0">
                <a:solidFill>
                  <a:srgbClr val="000000"/>
                </a:solidFill>
              </a:rPr>
              <a:t>•   Se il mittente dovesse smarrire le ricevute, la traccia informatica delle operazioni svolte, conservata dal gestore per 30 mesi, consente la riproduzione, con lo stesso valore giuridico, delle ricevute stesse. </a:t>
            </a:r>
            <a:endParaRPr lang="it-IT" sz="2000" dirty="0" smtClean="0">
              <a:solidFill>
                <a:srgbClr val="000000"/>
              </a:solidFill>
            </a:endParaRPr>
          </a:p>
          <a:p>
            <a:pPr>
              <a:lnSpc>
                <a:spcPct val="100000"/>
              </a:lnSpc>
            </a:pPr>
            <a:endParaRPr sz="2000" dirty="0"/>
          </a:p>
          <a:p>
            <a:pPr>
              <a:lnSpc>
                <a:spcPct val="100000"/>
              </a:lnSpc>
              <a:buFont typeface="Arial"/>
              <a:buChar char="•"/>
            </a:pPr>
            <a:r>
              <a:rPr lang="it-IT" sz="2000" dirty="0">
                <a:solidFill>
                  <a:srgbClr val="000000"/>
                </a:solidFill>
              </a:rPr>
              <a:t>La PEC è gestita come la normale posta elettronica sia tramite mail client (ad es. Outlook) sia tramite </a:t>
            </a:r>
            <a:r>
              <a:rPr lang="it-IT" sz="2000" dirty="0" err="1">
                <a:solidFill>
                  <a:srgbClr val="000000"/>
                </a:solidFill>
              </a:rPr>
              <a:t>webmail</a:t>
            </a:r>
            <a:r>
              <a:rPr lang="it-IT" sz="2000" dirty="0">
                <a:solidFill>
                  <a:srgbClr val="000000"/>
                </a:solidFill>
              </a:rPr>
              <a:t>.  </a:t>
            </a:r>
            <a:endParaRPr lang="it-IT" sz="2000" dirty="0" smtClean="0">
              <a:solidFill>
                <a:srgbClr val="000000"/>
              </a:solidFill>
            </a:endParaRPr>
          </a:p>
          <a:p>
            <a:pPr>
              <a:lnSpc>
                <a:spcPct val="100000"/>
              </a:lnSpc>
              <a:buFont typeface="Arial"/>
              <a:buChar char="•"/>
            </a:pPr>
            <a:endParaRPr sz="2000" dirty="0"/>
          </a:p>
          <a:p>
            <a:pPr>
              <a:lnSpc>
                <a:spcPct val="100000"/>
              </a:lnSpc>
              <a:buFont typeface="Arial"/>
              <a:buChar char="•"/>
            </a:pPr>
            <a:r>
              <a:rPr lang="it-IT" sz="2000" dirty="0">
                <a:solidFill>
                  <a:srgbClr val="000000"/>
                </a:solidFill>
              </a:rPr>
              <a:t>Il servizio utilizza protocolli sicuri quali POP3s, </a:t>
            </a:r>
            <a:r>
              <a:rPr lang="it-IT" sz="2000" dirty="0" err="1">
                <a:solidFill>
                  <a:srgbClr val="000000"/>
                </a:solidFill>
              </a:rPr>
              <a:t>IMAPs</a:t>
            </a:r>
            <a:r>
              <a:rPr lang="it-IT" sz="2000" dirty="0">
                <a:solidFill>
                  <a:srgbClr val="000000"/>
                </a:solidFill>
              </a:rPr>
              <a:t>, </a:t>
            </a:r>
            <a:r>
              <a:rPr lang="it-IT" sz="2000" dirty="0" err="1">
                <a:solidFill>
                  <a:srgbClr val="000000"/>
                </a:solidFill>
              </a:rPr>
              <a:t>SMTPs</a:t>
            </a:r>
            <a:r>
              <a:rPr lang="it-IT" sz="2000" dirty="0">
                <a:solidFill>
                  <a:srgbClr val="000000"/>
                </a:solidFill>
              </a:rPr>
              <a:t> ed </a:t>
            </a:r>
            <a:r>
              <a:rPr lang="it-IT" sz="2000" dirty="0" err="1">
                <a:solidFill>
                  <a:srgbClr val="000000"/>
                </a:solidFill>
              </a:rPr>
              <a:t>HTTPs</a:t>
            </a:r>
            <a:r>
              <a:rPr lang="it-IT" sz="2000" dirty="0">
                <a:solidFill>
                  <a:srgbClr val="000000"/>
                </a:solidFill>
              </a:rPr>
              <a:t>, e le comunicazioni sono crittografate e firmate digitalmente.  </a:t>
            </a:r>
            <a:endParaRPr sz="2000" dirty="0"/>
          </a:p>
          <a:p>
            <a:pPr>
              <a:lnSpc>
                <a:spcPct val="100000"/>
              </a:lnSpc>
            </a:pPr>
            <a:endParaRP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extShape 1"/>
          <p:cNvSpPr txBox="1"/>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Vantaggi PEC</a:t>
            </a:r>
            <a:endParaRPr/>
          </a:p>
        </p:txBody>
      </p:sp>
      <p:sp>
        <p:nvSpPr>
          <p:cNvPr id="81" name="TextShape 2"/>
          <p:cNvSpPr txBox="1"/>
          <p:nvPr/>
        </p:nvSpPr>
        <p:spPr>
          <a:xfrm>
            <a:off x="457200" y="1600200"/>
            <a:ext cx="8229240" cy="3917032"/>
          </a:xfrm>
          <a:prstGeom prst="rect">
            <a:avLst/>
          </a:prstGeom>
        </p:spPr>
        <p:txBody>
          <a:bodyPr/>
          <a:lstStyle/>
          <a:p>
            <a:pPr>
              <a:lnSpc>
                <a:spcPct val="100000"/>
              </a:lnSpc>
              <a:buFont typeface="Arial"/>
              <a:buChar char="•"/>
            </a:pPr>
            <a:r>
              <a:rPr lang="it-IT" sz="2000" dirty="0">
                <a:solidFill>
                  <a:srgbClr val="000000"/>
                </a:solidFill>
              </a:rPr>
              <a:t>No Virus e Spam: l'identificazione certa del mittente di ogni messaggio ricevuto ed il fatto che non si possano ricevere messaggi non certificati, eliminano fenomeno di spam ed infezioni virali. </a:t>
            </a:r>
            <a:endParaRPr lang="it-IT" sz="2000" dirty="0" smtClean="0">
              <a:solidFill>
                <a:srgbClr val="000000"/>
              </a:solidFill>
            </a:endParaRPr>
          </a:p>
          <a:p>
            <a:pPr>
              <a:lnSpc>
                <a:spcPct val="100000"/>
              </a:lnSpc>
              <a:buFont typeface="Arial"/>
              <a:buChar char="•"/>
            </a:pPr>
            <a:r>
              <a:rPr lang="it-IT" sz="2000" dirty="0" smtClean="0">
                <a:solidFill>
                  <a:srgbClr val="000000"/>
                </a:solidFill>
              </a:rPr>
              <a:t> </a:t>
            </a:r>
          </a:p>
          <a:p>
            <a:pPr>
              <a:lnSpc>
                <a:spcPct val="100000"/>
              </a:lnSpc>
              <a:buFont typeface="Arial"/>
              <a:buChar char="•"/>
            </a:pPr>
            <a:endParaRPr sz="2000" dirty="0"/>
          </a:p>
          <a:p>
            <a:pPr>
              <a:lnSpc>
                <a:spcPct val="100000"/>
              </a:lnSpc>
              <a:buFont typeface="Arial"/>
              <a:buChar char="•"/>
            </a:pPr>
            <a:r>
              <a:rPr lang="it-IT" sz="2000" dirty="0">
                <a:solidFill>
                  <a:srgbClr val="000000"/>
                </a:solidFill>
              </a:rPr>
              <a:t>Risparmio: I costi di una casella PEC con quello di altri metodi  quali fax e raccomandate sono evidentemente  inferiore sia in termini economici, sia in termini di tempo ed archiviazione. </a:t>
            </a:r>
            <a:endParaRPr lang="it-IT" sz="2000" dirty="0" smtClean="0">
              <a:solidFill>
                <a:srgbClr val="000000"/>
              </a:solidFill>
            </a:endParaRPr>
          </a:p>
          <a:p>
            <a:pPr>
              <a:lnSpc>
                <a:spcPct val="100000"/>
              </a:lnSpc>
              <a:buFont typeface="Arial"/>
              <a:buChar char="•"/>
            </a:pPr>
            <a:endParaRPr lang="it-IT" sz="2000" dirty="0">
              <a:solidFill>
                <a:srgbClr val="000000"/>
              </a:solidFill>
            </a:endParaRPr>
          </a:p>
          <a:p>
            <a:pPr>
              <a:lnSpc>
                <a:spcPct val="100000"/>
              </a:lnSpc>
              <a:buFont typeface="Arial"/>
              <a:buChar char="•"/>
            </a:pPr>
            <a:r>
              <a:rPr lang="it-IT" sz="2000" dirty="0" smtClean="0">
                <a:solidFill>
                  <a:srgbClr val="000000"/>
                </a:solidFill>
              </a:rPr>
              <a:t>Immediatezza</a:t>
            </a:r>
            <a:r>
              <a:rPr lang="it-IT" sz="2000" dirty="0" smtClean="0">
                <a:solidFill>
                  <a:srgbClr val="000000"/>
                </a:solidFill>
              </a:rPr>
              <a:t>: Certezza che il messaggio perverrà al destinatario in tempi brevi.</a:t>
            </a:r>
            <a:endParaRPr sz="20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Come funziona</a:t>
            </a:r>
            <a:endParaRPr/>
          </a:p>
        </p:txBody>
      </p:sp>
      <p:pic>
        <p:nvPicPr>
          <p:cNvPr id="83" name="Content Placeholder 3"/>
          <p:cNvPicPr/>
          <p:nvPr/>
        </p:nvPicPr>
        <p:blipFill>
          <a:blip r:embed="rId2" cstate="print"/>
          <a:stretch>
            <a:fillRect/>
          </a:stretch>
        </p:blipFill>
        <p:spPr>
          <a:xfrm>
            <a:off x="1398960" y="1600200"/>
            <a:ext cx="6345720" cy="45255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457200" y="274680"/>
            <a:ext cx="8229240" cy="1142640"/>
          </a:xfrm>
          <a:prstGeom prst="rect">
            <a:avLst/>
          </a:prstGeom>
        </p:spPr>
        <p:txBody>
          <a:bodyPr anchor="ctr"/>
          <a:lstStyle/>
          <a:p>
            <a:pPr algn="ctr">
              <a:lnSpc>
                <a:spcPct val="100000"/>
              </a:lnSpc>
            </a:pPr>
            <a:r>
              <a:rPr lang="it-IT" sz="2400" dirty="0" smtClean="0">
                <a:solidFill>
                  <a:srgbClr val="000000"/>
                </a:solidFill>
                <a:latin typeface="Calibri"/>
              </a:rPr>
              <a:t>La </a:t>
            </a:r>
            <a:r>
              <a:rPr lang="it-IT" sz="2400" dirty="0">
                <a:solidFill>
                  <a:srgbClr val="000000"/>
                </a:solidFill>
                <a:latin typeface="Calibri"/>
              </a:rPr>
              <a:t>norma istitutiva della PEC è la Legge 16/2003 art. 27</a:t>
            </a:r>
            <a:r>
              <a:rPr lang="it-IT" sz="4400" dirty="0">
                <a:solidFill>
                  <a:srgbClr val="000000"/>
                </a:solidFill>
                <a:latin typeface="Calibri"/>
              </a:rPr>
              <a:t>
</a:t>
            </a:r>
            <a:r>
              <a:rPr lang="it-IT" sz="2000" dirty="0" smtClean="0">
                <a:solidFill>
                  <a:srgbClr val="000000"/>
                </a:solidFill>
                <a:latin typeface="Calibri"/>
              </a:rPr>
              <a:t>Disposizioni </a:t>
            </a:r>
            <a:r>
              <a:rPr lang="it-IT" sz="2000" dirty="0" err="1">
                <a:solidFill>
                  <a:srgbClr val="000000"/>
                </a:solidFill>
                <a:latin typeface="Calibri"/>
              </a:rPr>
              <a:t>ordinamentali</a:t>
            </a:r>
            <a:r>
              <a:rPr lang="it-IT" sz="2000" dirty="0">
                <a:solidFill>
                  <a:srgbClr val="000000"/>
                </a:solidFill>
                <a:latin typeface="Calibri"/>
              </a:rPr>
              <a:t> in materia di pubblica amministrazione </a:t>
            </a:r>
            <a:endParaRPr dirty="0"/>
          </a:p>
        </p:txBody>
      </p:sp>
      <p:sp>
        <p:nvSpPr>
          <p:cNvPr id="85" name="TextShape 2"/>
          <p:cNvSpPr txBox="1"/>
          <p:nvPr/>
        </p:nvSpPr>
        <p:spPr>
          <a:xfrm>
            <a:off x="457200" y="1600200"/>
            <a:ext cx="8229240" cy="4525560"/>
          </a:xfrm>
          <a:prstGeom prst="rect">
            <a:avLst/>
          </a:prstGeom>
        </p:spPr>
        <p:txBody>
          <a:bodyPr/>
          <a:lstStyle/>
          <a:p>
            <a:pPr>
              <a:lnSpc>
                <a:spcPct val="100000"/>
              </a:lnSpc>
              <a:buFont typeface="Arial"/>
              <a:buChar char="•"/>
            </a:pPr>
            <a:endParaRPr lang="it-IT" sz="2000" dirty="0" smtClean="0">
              <a:solidFill>
                <a:srgbClr val="000000"/>
              </a:solidFill>
            </a:endParaRPr>
          </a:p>
          <a:p>
            <a:pPr>
              <a:lnSpc>
                <a:spcPct val="100000"/>
              </a:lnSpc>
              <a:buFont typeface="Arial"/>
              <a:buChar char="•"/>
            </a:pPr>
            <a:endParaRPr lang="it-IT" sz="2000" dirty="0">
              <a:solidFill>
                <a:srgbClr val="000000"/>
              </a:solidFill>
            </a:endParaRPr>
          </a:p>
          <a:p>
            <a:pPr>
              <a:lnSpc>
                <a:spcPct val="100000"/>
              </a:lnSpc>
              <a:buFont typeface="Arial"/>
              <a:buChar char="•"/>
            </a:pPr>
            <a:r>
              <a:rPr lang="it-IT" sz="2000" dirty="0" smtClean="0">
                <a:solidFill>
                  <a:srgbClr val="000000"/>
                </a:solidFill>
              </a:rPr>
              <a:t>a</a:t>
            </a:r>
            <a:r>
              <a:rPr lang="it-IT" sz="2000" dirty="0">
                <a:solidFill>
                  <a:srgbClr val="000000"/>
                </a:solidFill>
              </a:rPr>
              <a:t>) diffusione dei servizi erogati in via telematica ai cittadini e alle imprese, anche con l’intervento dei privati; </a:t>
            </a:r>
            <a:endParaRPr lang="it-IT" sz="2000" dirty="0" smtClean="0">
              <a:solidFill>
                <a:srgbClr val="000000"/>
              </a:solidFill>
            </a:endParaRPr>
          </a:p>
          <a:p>
            <a:pPr>
              <a:lnSpc>
                <a:spcPct val="100000"/>
              </a:lnSpc>
              <a:buFont typeface="Arial"/>
              <a:buChar char="•"/>
            </a:pPr>
            <a:endParaRPr sz="2000" dirty="0"/>
          </a:p>
          <a:p>
            <a:pPr>
              <a:lnSpc>
                <a:spcPct val="100000"/>
              </a:lnSpc>
              <a:buFont typeface="Arial"/>
              <a:buChar char="•"/>
            </a:pPr>
            <a:r>
              <a:rPr lang="it-IT" sz="2000" dirty="0">
                <a:solidFill>
                  <a:srgbClr val="000000"/>
                </a:solidFill>
              </a:rPr>
              <a:t>b) diffusione dell’uso delle firme elettroniche</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c) estensione dell’uso della posta elettronica nell’ambito delle pubbliche amministrazioni e dei rapporti tra pubbliche amministrazioni e privati;</a:t>
            </a:r>
            <a:endParaRPr sz="20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Evoluzione degli obblighi</a:t>
            </a:r>
            <a:endParaRPr/>
          </a:p>
        </p:txBody>
      </p:sp>
      <p:sp>
        <p:nvSpPr>
          <p:cNvPr id="89" name="TextShape 2"/>
          <p:cNvSpPr txBox="1"/>
          <p:nvPr/>
        </p:nvSpPr>
        <p:spPr>
          <a:xfrm>
            <a:off x="457200" y="1600200"/>
            <a:ext cx="8229240" cy="4525560"/>
          </a:xfrm>
          <a:prstGeom prst="rect">
            <a:avLst/>
          </a:prstGeom>
        </p:spPr>
        <p:txBody>
          <a:bodyPr/>
          <a:lstStyle/>
          <a:p>
            <a:pPr>
              <a:lnSpc>
                <a:spcPct val="100000"/>
              </a:lnSpc>
              <a:buFont typeface="Arial"/>
              <a:buChar char="•"/>
            </a:pPr>
            <a:r>
              <a:rPr lang="it-IT" sz="2000" dirty="0">
                <a:solidFill>
                  <a:srgbClr val="000000"/>
                </a:solidFill>
              </a:rPr>
              <a:t>La PEC è diventata obbligatoria per diversi soggetti specialmente economici</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Le </a:t>
            </a:r>
            <a:r>
              <a:rPr lang="it-IT" sz="2000" dirty="0" smtClean="0">
                <a:solidFill>
                  <a:srgbClr val="000000"/>
                </a:solidFill>
              </a:rPr>
              <a:t>Imprese - società;</a:t>
            </a:r>
          </a:p>
          <a:p>
            <a:pPr>
              <a:lnSpc>
                <a:spcPct val="100000"/>
              </a:lnSpc>
              <a:buFont typeface="Arial"/>
              <a:buChar char="•"/>
            </a:pPr>
            <a:endParaRPr sz="2000" dirty="0"/>
          </a:p>
          <a:p>
            <a:pPr>
              <a:lnSpc>
                <a:spcPct val="100000"/>
              </a:lnSpc>
              <a:buFont typeface="Arial"/>
              <a:buChar char="•"/>
            </a:pPr>
            <a:r>
              <a:rPr lang="it-IT" sz="2000" dirty="0">
                <a:solidFill>
                  <a:srgbClr val="000000"/>
                </a:solidFill>
              </a:rPr>
              <a:t>I </a:t>
            </a:r>
            <a:r>
              <a:rPr lang="it-IT" sz="2000" dirty="0" smtClean="0">
                <a:solidFill>
                  <a:srgbClr val="000000"/>
                </a:solidFill>
              </a:rPr>
              <a:t>Professionisti</a:t>
            </a:r>
          </a:p>
          <a:p>
            <a:pPr>
              <a:lnSpc>
                <a:spcPct val="100000"/>
              </a:lnSpc>
              <a:buFont typeface="Arial"/>
              <a:buChar char="•"/>
            </a:pPr>
            <a:endParaRPr sz="2000" dirty="0"/>
          </a:p>
          <a:p>
            <a:pPr>
              <a:lnSpc>
                <a:spcPct val="100000"/>
              </a:lnSpc>
              <a:buFont typeface="Arial"/>
              <a:buChar char="•"/>
            </a:pPr>
            <a:r>
              <a:rPr lang="it-IT" sz="2000" dirty="0">
                <a:solidFill>
                  <a:srgbClr val="000000"/>
                </a:solidFill>
              </a:rPr>
              <a:t>Le ditte </a:t>
            </a:r>
            <a:r>
              <a:rPr lang="it-IT" sz="2000" dirty="0" smtClean="0">
                <a:solidFill>
                  <a:srgbClr val="000000"/>
                </a:solidFill>
              </a:rPr>
              <a:t>individuali</a:t>
            </a:r>
          </a:p>
          <a:p>
            <a:pPr>
              <a:lnSpc>
                <a:spcPct val="100000"/>
              </a:lnSpc>
              <a:buFont typeface="Arial"/>
              <a:buChar char="•"/>
            </a:pPr>
            <a:endParaRPr sz="2000" dirty="0"/>
          </a:p>
          <a:p>
            <a:pPr>
              <a:lnSpc>
                <a:spcPct val="100000"/>
              </a:lnSpc>
              <a:buFont typeface="Arial"/>
              <a:buChar char="•"/>
            </a:pPr>
            <a:r>
              <a:rPr lang="it-IT" sz="2000" dirty="0">
                <a:solidFill>
                  <a:srgbClr val="000000"/>
                </a:solidFill>
              </a:rPr>
              <a:t>Pubblica amministrazione</a:t>
            </a:r>
            <a:endParaRPr sz="2000" dirty="0"/>
          </a:p>
          <a:p>
            <a:pPr>
              <a:lnSpc>
                <a:spcPct val="100000"/>
              </a:lnSpc>
              <a:buFont typeface="Arial"/>
              <a:buChar char="•"/>
            </a:pPr>
            <a:endParaRPr lang="it-IT" sz="2000" dirty="0" smtClean="0">
              <a:solidFill>
                <a:srgbClr val="000000"/>
              </a:solidFill>
            </a:endParaRPr>
          </a:p>
          <a:p>
            <a:pPr>
              <a:lnSpc>
                <a:spcPct val="100000"/>
              </a:lnSpc>
              <a:buFont typeface="Arial"/>
              <a:buChar char="•"/>
            </a:pPr>
            <a:r>
              <a:rPr lang="it-IT" sz="2000" dirty="0" smtClean="0">
                <a:solidFill>
                  <a:srgbClr val="000000"/>
                </a:solidFill>
              </a:rPr>
              <a:t>La </a:t>
            </a:r>
            <a:r>
              <a:rPr lang="it-IT" sz="2000" dirty="0">
                <a:solidFill>
                  <a:srgbClr val="000000"/>
                </a:solidFill>
              </a:rPr>
              <a:t>norma non solo ha stabilito l’obbligo di dotarsi di indirizzo PEC, ma anche la pubblicità della stessa (CCIAA, Albi professionali) </a:t>
            </a:r>
            <a:r>
              <a:rPr lang="it-IT" sz="2000" dirty="0" smtClean="0">
                <a:solidFill>
                  <a:srgbClr val="000000"/>
                </a:solidFill>
              </a:rPr>
              <a:t>e INI-PEC.</a:t>
            </a:r>
            <a:endParaRPr sz="2000" dirty="0"/>
          </a:p>
          <a:p>
            <a:pPr>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457200" y="274680"/>
            <a:ext cx="8229240" cy="1142640"/>
          </a:xfrm>
          <a:prstGeom prst="rect">
            <a:avLst/>
          </a:prstGeom>
        </p:spPr>
        <p:txBody>
          <a:bodyPr anchor="ctr"/>
          <a:lstStyle/>
          <a:p>
            <a:pPr algn="ctr">
              <a:lnSpc>
                <a:spcPct val="100000"/>
              </a:lnSpc>
            </a:pPr>
            <a:r>
              <a:rPr lang="it-IT" sz="4400" dirty="0" smtClean="0">
                <a:solidFill>
                  <a:srgbClr val="000000"/>
                </a:solidFill>
                <a:latin typeface="Calibri"/>
              </a:rPr>
              <a:t>IMPRESE – SOCIETA’</a:t>
            </a:r>
            <a:endParaRPr dirty="0"/>
          </a:p>
        </p:txBody>
      </p:sp>
      <p:sp>
        <p:nvSpPr>
          <p:cNvPr id="91" name="TextShape 2"/>
          <p:cNvSpPr txBox="1"/>
          <p:nvPr/>
        </p:nvSpPr>
        <p:spPr>
          <a:xfrm>
            <a:off x="457200" y="1600200"/>
            <a:ext cx="8229240" cy="4525560"/>
          </a:xfrm>
          <a:prstGeom prst="rect">
            <a:avLst/>
          </a:prstGeom>
        </p:spPr>
        <p:txBody>
          <a:bodyPr/>
          <a:lstStyle/>
          <a:p>
            <a:pPr>
              <a:lnSpc>
                <a:spcPct val="100000"/>
              </a:lnSpc>
              <a:buFont typeface="Arial"/>
              <a:buChar char="•"/>
            </a:pPr>
            <a:endParaRPr lang="it-IT" sz="2000" dirty="0" smtClean="0">
              <a:solidFill>
                <a:srgbClr val="000000"/>
              </a:solidFill>
            </a:endParaRPr>
          </a:p>
          <a:p>
            <a:pPr>
              <a:lnSpc>
                <a:spcPct val="100000"/>
              </a:lnSpc>
              <a:buFont typeface="Arial"/>
              <a:buChar char="•"/>
            </a:pPr>
            <a:r>
              <a:rPr lang="it-IT" sz="2000" dirty="0" err="1" smtClean="0">
                <a:solidFill>
                  <a:srgbClr val="000000"/>
                </a:solidFill>
              </a:rPr>
              <a:t>DL</a:t>
            </a:r>
            <a:r>
              <a:rPr lang="it-IT" sz="2000" dirty="0" smtClean="0">
                <a:solidFill>
                  <a:srgbClr val="000000"/>
                </a:solidFill>
              </a:rPr>
              <a:t> 29 novembre 2008 n.185 art.16 comma 6 Le IMPRESE costituite in forma societaria sono tenute a indicare il proprio indirizzo di posta elettronica certificata nella domanda di iscrizione al registro delle imprese.</a:t>
            </a:r>
          </a:p>
          <a:p>
            <a:pPr>
              <a:lnSpc>
                <a:spcPct val="100000"/>
              </a:lnSpc>
              <a:buFont typeface="Arial"/>
              <a:buChar char="•"/>
            </a:pPr>
            <a:endParaRPr sz="2000" dirty="0" smtClean="0"/>
          </a:p>
          <a:p>
            <a:pPr>
              <a:lnSpc>
                <a:spcPct val="100000"/>
              </a:lnSpc>
              <a:buFont typeface="Arial"/>
              <a:buChar char="•"/>
            </a:pPr>
            <a:r>
              <a:rPr lang="it-IT" sz="2000" dirty="0" smtClean="0">
                <a:solidFill>
                  <a:srgbClr val="000000"/>
                </a:solidFill>
              </a:rPr>
              <a:t>Entro </a:t>
            </a:r>
            <a:r>
              <a:rPr lang="it-IT" sz="2000" dirty="0">
                <a:solidFill>
                  <a:srgbClr val="000000"/>
                </a:solidFill>
              </a:rPr>
              <a:t>tre anni dalla data di entrata in vigore del presente decreto tutte le imprese, già costituite in forma societaria alla medesima data di entrata in vigore, comunicano al registro delle imprese l'indirizzo di posta elettronica certificata</a:t>
            </a:r>
            <a:r>
              <a:rPr lang="it-IT" sz="2000" dirty="0" smtClean="0">
                <a:solidFill>
                  <a:srgbClr val="000000"/>
                </a:solidFill>
              </a:rPr>
              <a:t>.</a:t>
            </a:r>
            <a:endParaRPr lang="it-IT" sz="2000" dirty="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274680"/>
            <a:ext cx="8229240" cy="1142640"/>
          </a:xfrm>
          <a:prstGeom prst="rect">
            <a:avLst/>
          </a:prstGeom>
        </p:spPr>
        <p:txBody>
          <a:bodyPr anchor="ctr"/>
          <a:lstStyle/>
          <a:p>
            <a:pPr algn="ctr">
              <a:lnSpc>
                <a:spcPct val="100000"/>
              </a:lnSpc>
            </a:pPr>
            <a:r>
              <a:rPr lang="it-IT" sz="4400">
                <a:solidFill>
                  <a:srgbClr val="000000"/>
                </a:solidFill>
                <a:latin typeface="Calibri"/>
              </a:rPr>
              <a:t>Professionisti</a:t>
            </a:r>
            <a:endParaRPr/>
          </a:p>
        </p:txBody>
      </p:sp>
      <p:sp>
        <p:nvSpPr>
          <p:cNvPr id="87" name="TextShape 2"/>
          <p:cNvSpPr txBox="1"/>
          <p:nvPr/>
        </p:nvSpPr>
        <p:spPr>
          <a:xfrm>
            <a:off x="457200" y="1600200"/>
            <a:ext cx="8229240" cy="4525560"/>
          </a:xfrm>
          <a:prstGeom prst="rect">
            <a:avLst/>
          </a:prstGeom>
        </p:spPr>
        <p:txBody>
          <a:bodyPr/>
          <a:lstStyle/>
          <a:p>
            <a:pPr>
              <a:lnSpc>
                <a:spcPct val="100000"/>
              </a:lnSpc>
              <a:buFont typeface="Arial"/>
              <a:buChar char="•"/>
            </a:pPr>
            <a:endParaRPr lang="it-IT" sz="2000" dirty="0" smtClean="0">
              <a:solidFill>
                <a:srgbClr val="000000"/>
              </a:solidFill>
            </a:endParaRPr>
          </a:p>
          <a:p>
            <a:pPr>
              <a:lnSpc>
                <a:spcPct val="100000"/>
              </a:lnSpc>
              <a:buFont typeface="Arial"/>
              <a:buChar char="•"/>
            </a:pPr>
            <a:r>
              <a:rPr lang="it-IT" sz="2000" dirty="0" err="1" smtClean="0">
                <a:solidFill>
                  <a:srgbClr val="000000"/>
                </a:solidFill>
              </a:rPr>
              <a:t>DL</a:t>
            </a:r>
            <a:r>
              <a:rPr lang="it-IT" sz="2000" dirty="0" smtClean="0">
                <a:solidFill>
                  <a:srgbClr val="000000"/>
                </a:solidFill>
              </a:rPr>
              <a:t> </a:t>
            </a:r>
            <a:r>
              <a:rPr lang="it-IT" sz="2000" dirty="0">
                <a:solidFill>
                  <a:srgbClr val="000000"/>
                </a:solidFill>
              </a:rPr>
              <a:t>29 novembre 2008 n.185 art.16 comma 7 obbligo per i PROFESSIONISTI iscritti in albi comunicano ai rispettivi ordini o collegi il proprio indirizzo di posta elettronica certificata</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entro un anno dalla data di entrata in vigore del presente decreto (29/11/2008 ndr</a:t>
            </a:r>
            <a:r>
              <a:rPr lang="it-IT" sz="2000" dirty="0" smtClean="0">
                <a:solidFill>
                  <a:srgbClr val="000000"/>
                </a:solidFill>
              </a:rPr>
              <a:t>).</a:t>
            </a:r>
          </a:p>
          <a:p>
            <a:pPr>
              <a:lnSpc>
                <a:spcPct val="100000"/>
              </a:lnSpc>
              <a:buFont typeface="Arial"/>
              <a:buChar char="•"/>
            </a:pPr>
            <a:endParaRPr sz="2000" dirty="0"/>
          </a:p>
          <a:p>
            <a:pPr>
              <a:lnSpc>
                <a:spcPct val="100000"/>
              </a:lnSpc>
              <a:buFont typeface="Arial"/>
              <a:buChar char="•"/>
            </a:pPr>
            <a:r>
              <a:rPr lang="it-IT" sz="2000" dirty="0">
                <a:solidFill>
                  <a:srgbClr val="000000"/>
                </a:solidFill>
              </a:rPr>
              <a:t>ordini e i collegi pubblicano in un elenco con i dati identificativi degli iscritti con il relativo indirizzo di posta elettronica certificata.</a:t>
            </a:r>
            <a:endParaRPr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940</Words>
  <Application>Microsoft Office PowerPoint</Application>
  <PresentationFormat>On-screen Show (4:3)</PresentationFormat>
  <Paragraphs>108</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Spartagi</dc:creator>
  <cp:lastModifiedBy>Windows User</cp:lastModifiedBy>
  <cp:revision>7</cp:revision>
  <dcterms:modified xsi:type="dcterms:W3CDTF">2013-07-24T20:34:59Z</dcterms:modified>
</cp:coreProperties>
</file>